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2" r:id="rId1"/>
  </p:sldMasterIdLst>
  <p:notesMasterIdLst>
    <p:notesMasterId r:id="rId79"/>
  </p:notesMasterIdLst>
  <p:sldIdLst>
    <p:sldId id="257" r:id="rId2"/>
    <p:sldId id="256" r:id="rId3"/>
    <p:sldId id="258" r:id="rId4"/>
    <p:sldId id="259" r:id="rId5"/>
    <p:sldId id="260" r:id="rId6"/>
    <p:sldId id="269" r:id="rId7"/>
    <p:sldId id="266" r:id="rId8"/>
    <p:sldId id="270" r:id="rId9"/>
    <p:sldId id="271" r:id="rId10"/>
    <p:sldId id="272" r:id="rId11"/>
    <p:sldId id="275" r:id="rId12"/>
    <p:sldId id="280" r:id="rId13"/>
    <p:sldId id="281" r:id="rId14"/>
    <p:sldId id="261" r:id="rId15"/>
    <p:sldId id="282" r:id="rId16"/>
    <p:sldId id="285" r:id="rId17"/>
    <p:sldId id="286" r:id="rId18"/>
    <p:sldId id="287" r:id="rId19"/>
    <p:sldId id="283" r:id="rId20"/>
    <p:sldId id="284" r:id="rId21"/>
    <p:sldId id="262" r:id="rId22"/>
    <p:sldId id="273" r:id="rId23"/>
    <p:sldId id="274" r:id="rId24"/>
    <p:sldId id="276" r:id="rId25"/>
    <p:sldId id="277" r:id="rId26"/>
    <p:sldId id="278" r:id="rId27"/>
    <p:sldId id="267" r:id="rId28"/>
    <p:sldId id="268" r:id="rId29"/>
    <p:sldId id="263" r:id="rId30"/>
    <p:sldId id="279" r:id="rId31"/>
    <p:sldId id="288" r:id="rId32"/>
    <p:sldId id="289" r:id="rId33"/>
    <p:sldId id="290" r:id="rId34"/>
    <p:sldId id="291" r:id="rId35"/>
    <p:sldId id="292" r:id="rId36"/>
    <p:sldId id="264" r:id="rId37"/>
    <p:sldId id="293"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30" r:id="rId73"/>
    <p:sldId id="331" r:id="rId74"/>
    <p:sldId id="332" r:id="rId75"/>
    <p:sldId id="333" r:id="rId76"/>
    <p:sldId id="334" r:id="rId77"/>
    <p:sldId id="265" r:id="rId7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6FD181-A3D4-405D-8067-66E6B72C8BF5}" v="75" dt="2023-03-27T17:39:30.0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43"/>
    <p:restoredTop sz="94680"/>
  </p:normalViewPr>
  <p:slideViewPr>
    <p:cSldViewPr snapToGrid="0">
      <p:cViewPr varScale="1">
        <p:scale>
          <a:sx n="142" d="100"/>
          <a:sy n="142" d="100"/>
        </p:scale>
        <p:origin x="86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6/11/relationships/changesInfo" Target="changesInfos/changesInfo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85"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Malcolm" userId="6fbabce8-ec94-4dd3-b118-672eb69ae1ad" providerId="ADAL" clId="{6A6FD181-A3D4-405D-8067-66E6B72C8BF5}"/>
    <pc:docChg chg="undo custSel delSld modSld">
      <pc:chgData name="Douglas Malcolm" userId="6fbabce8-ec94-4dd3-b118-672eb69ae1ad" providerId="ADAL" clId="{6A6FD181-A3D4-405D-8067-66E6B72C8BF5}" dt="2023-03-27T17:57:20.166" v="736" actId="47"/>
      <pc:docMkLst>
        <pc:docMk/>
      </pc:docMkLst>
      <pc:sldChg chg="modSp mod">
        <pc:chgData name="Douglas Malcolm" userId="6fbabce8-ec94-4dd3-b118-672eb69ae1ad" providerId="ADAL" clId="{6A6FD181-A3D4-405D-8067-66E6B72C8BF5}" dt="2023-03-27T17:18:52.467" v="0" actId="6549"/>
        <pc:sldMkLst>
          <pc:docMk/>
          <pc:sldMk cId="3176617234" sldId="256"/>
        </pc:sldMkLst>
        <pc:spChg chg="mod">
          <ac:chgData name="Douglas Malcolm" userId="6fbabce8-ec94-4dd3-b118-672eb69ae1ad" providerId="ADAL" clId="{6A6FD181-A3D4-405D-8067-66E6B72C8BF5}" dt="2023-03-27T17:18:52.467" v="0" actId="6549"/>
          <ac:spMkLst>
            <pc:docMk/>
            <pc:sldMk cId="3176617234" sldId="256"/>
            <ac:spMk id="3" creationId="{8F20046D-D13B-0896-BF0B-EB05B01AC2F6}"/>
          </ac:spMkLst>
        </pc:spChg>
      </pc:sldChg>
      <pc:sldChg chg="modSp mod">
        <pc:chgData name="Douglas Malcolm" userId="6fbabce8-ec94-4dd3-b118-672eb69ae1ad" providerId="ADAL" clId="{6A6FD181-A3D4-405D-8067-66E6B72C8BF5}" dt="2023-03-27T17:19:00.812" v="1" actId="1076"/>
        <pc:sldMkLst>
          <pc:docMk/>
          <pc:sldMk cId="2707344548" sldId="258"/>
        </pc:sldMkLst>
        <pc:spChg chg="mod">
          <ac:chgData name="Douglas Malcolm" userId="6fbabce8-ec94-4dd3-b118-672eb69ae1ad" providerId="ADAL" clId="{6A6FD181-A3D4-405D-8067-66E6B72C8BF5}" dt="2023-03-27T17:19:00.812" v="1" actId="1076"/>
          <ac:spMkLst>
            <pc:docMk/>
            <pc:sldMk cId="2707344548" sldId="258"/>
            <ac:spMk id="3" creationId="{B4F7862D-187C-CC13-0113-9BE097D8EB88}"/>
          </ac:spMkLst>
        </pc:spChg>
      </pc:sldChg>
      <pc:sldChg chg="modSp mod">
        <pc:chgData name="Douglas Malcolm" userId="6fbabce8-ec94-4dd3-b118-672eb69ae1ad" providerId="ADAL" clId="{6A6FD181-A3D4-405D-8067-66E6B72C8BF5}" dt="2023-03-27T17:19:05.118" v="2" actId="5793"/>
        <pc:sldMkLst>
          <pc:docMk/>
          <pc:sldMk cId="2681941411" sldId="259"/>
        </pc:sldMkLst>
        <pc:spChg chg="mod">
          <ac:chgData name="Douglas Malcolm" userId="6fbabce8-ec94-4dd3-b118-672eb69ae1ad" providerId="ADAL" clId="{6A6FD181-A3D4-405D-8067-66E6B72C8BF5}" dt="2023-03-27T17:19:05.118" v="2" actId="5793"/>
          <ac:spMkLst>
            <pc:docMk/>
            <pc:sldMk cId="2681941411" sldId="259"/>
            <ac:spMk id="3" creationId="{D97918DF-C8B2-D0A7-560B-0E0D8FDE1E78}"/>
          </ac:spMkLst>
        </pc:spChg>
      </pc:sldChg>
      <pc:sldChg chg="modSp mod">
        <pc:chgData name="Douglas Malcolm" userId="6fbabce8-ec94-4dd3-b118-672eb69ae1ad" providerId="ADAL" clId="{6A6FD181-A3D4-405D-8067-66E6B72C8BF5}" dt="2023-03-27T17:20:25.088" v="6" actId="6549"/>
        <pc:sldMkLst>
          <pc:docMk/>
          <pc:sldMk cId="0" sldId="304"/>
        </pc:sldMkLst>
        <pc:spChg chg="mod">
          <ac:chgData name="Douglas Malcolm" userId="6fbabce8-ec94-4dd3-b118-672eb69ae1ad" providerId="ADAL" clId="{6A6FD181-A3D4-405D-8067-66E6B72C8BF5}" dt="2023-03-27T17:20:25.088" v="6" actId="6549"/>
          <ac:spMkLst>
            <pc:docMk/>
            <pc:sldMk cId="0" sldId="304"/>
            <ac:spMk id="151" creationId="{00000000-0000-0000-0000-000000000000}"/>
          </ac:spMkLst>
        </pc:spChg>
      </pc:sldChg>
      <pc:sldChg chg="modSp mod">
        <pc:chgData name="Douglas Malcolm" userId="6fbabce8-ec94-4dd3-b118-672eb69ae1ad" providerId="ADAL" clId="{6A6FD181-A3D4-405D-8067-66E6B72C8BF5}" dt="2023-03-27T17:40:05.754" v="399" actId="20577"/>
        <pc:sldMkLst>
          <pc:docMk/>
          <pc:sldMk cId="0" sldId="306"/>
        </pc:sldMkLst>
        <pc:spChg chg="mod">
          <ac:chgData name="Douglas Malcolm" userId="6fbabce8-ec94-4dd3-b118-672eb69ae1ad" providerId="ADAL" clId="{6A6FD181-A3D4-405D-8067-66E6B72C8BF5}" dt="2023-03-27T17:40:05.754" v="399" actId="20577"/>
          <ac:spMkLst>
            <pc:docMk/>
            <pc:sldMk cId="0" sldId="306"/>
            <ac:spMk id="162" creationId="{00000000-0000-0000-0000-000000000000}"/>
          </ac:spMkLst>
        </pc:spChg>
        <pc:spChg chg="mod">
          <ac:chgData name="Douglas Malcolm" userId="6fbabce8-ec94-4dd3-b118-672eb69ae1ad" providerId="ADAL" clId="{6A6FD181-A3D4-405D-8067-66E6B72C8BF5}" dt="2023-03-27T17:20:37.321" v="14" actId="20577"/>
          <ac:spMkLst>
            <pc:docMk/>
            <pc:sldMk cId="0" sldId="306"/>
            <ac:spMk id="163" creationId="{00000000-0000-0000-0000-000000000000}"/>
          </ac:spMkLst>
        </pc:spChg>
      </pc:sldChg>
      <pc:sldChg chg="addSp delSp modSp mod">
        <pc:chgData name="Douglas Malcolm" userId="6fbabce8-ec94-4dd3-b118-672eb69ae1ad" providerId="ADAL" clId="{6A6FD181-A3D4-405D-8067-66E6B72C8BF5}" dt="2023-03-27T17:39:33.332" v="317" actId="478"/>
        <pc:sldMkLst>
          <pc:docMk/>
          <pc:sldMk cId="0" sldId="307"/>
        </pc:sldMkLst>
        <pc:spChg chg="add del mod">
          <ac:chgData name="Douglas Malcolm" userId="6fbabce8-ec94-4dd3-b118-672eb69ae1ad" providerId="ADAL" clId="{6A6FD181-A3D4-405D-8067-66E6B72C8BF5}" dt="2023-03-27T17:39:33.332" v="317" actId="478"/>
          <ac:spMkLst>
            <pc:docMk/>
            <pc:sldMk cId="0" sldId="307"/>
            <ac:spMk id="3" creationId="{BB567FC5-6184-B5FA-F4E9-318985C67F1E}"/>
          </ac:spMkLst>
        </pc:spChg>
        <pc:spChg chg="add mod">
          <ac:chgData name="Douglas Malcolm" userId="6fbabce8-ec94-4dd3-b118-672eb69ae1ad" providerId="ADAL" clId="{6A6FD181-A3D4-405D-8067-66E6B72C8BF5}" dt="2023-03-27T17:39:30.051" v="316"/>
          <ac:spMkLst>
            <pc:docMk/>
            <pc:sldMk cId="0" sldId="307"/>
            <ac:spMk id="4" creationId="{FFFA37EA-F34E-94D4-288E-22D1D6C260AC}"/>
          </ac:spMkLst>
        </pc:spChg>
        <pc:spChg chg="del mod">
          <ac:chgData name="Douglas Malcolm" userId="6fbabce8-ec94-4dd3-b118-672eb69ae1ad" providerId="ADAL" clId="{6A6FD181-A3D4-405D-8067-66E6B72C8BF5}" dt="2023-03-27T17:39:29.781" v="315" actId="478"/>
          <ac:spMkLst>
            <pc:docMk/>
            <pc:sldMk cId="0" sldId="307"/>
            <ac:spMk id="169" creationId="{00000000-0000-0000-0000-000000000000}"/>
          </ac:spMkLst>
        </pc:spChg>
        <pc:spChg chg="del">
          <ac:chgData name="Douglas Malcolm" userId="6fbabce8-ec94-4dd3-b118-672eb69ae1ad" providerId="ADAL" clId="{6A6FD181-A3D4-405D-8067-66E6B72C8BF5}" dt="2023-03-27T17:28:10.865" v="192" actId="478"/>
          <ac:spMkLst>
            <pc:docMk/>
            <pc:sldMk cId="0" sldId="307"/>
            <ac:spMk id="171" creationId="{00000000-0000-0000-0000-000000000000}"/>
          </ac:spMkLst>
        </pc:spChg>
      </pc:sldChg>
      <pc:sldChg chg="addSp delSp modSp mod">
        <pc:chgData name="Douglas Malcolm" userId="6fbabce8-ec94-4dd3-b118-672eb69ae1ad" providerId="ADAL" clId="{6A6FD181-A3D4-405D-8067-66E6B72C8BF5}" dt="2023-03-27T17:40:16.854" v="400" actId="1076"/>
        <pc:sldMkLst>
          <pc:docMk/>
          <pc:sldMk cId="0" sldId="308"/>
        </pc:sldMkLst>
        <pc:spChg chg="add del mod">
          <ac:chgData name="Douglas Malcolm" userId="6fbabce8-ec94-4dd3-b118-672eb69ae1ad" providerId="ADAL" clId="{6A6FD181-A3D4-405D-8067-66E6B72C8BF5}" dt="2023-03-27T17:23:54.899" v="104" actId="478"/>
          <ac:spMkLst>
            <pc:docMk/>
            <pc:sldMk cId="0" sldId="308"/>
            <ac:spMk id="3" creationId="{23EAB1D3-0390-1E0A-CD42-2BDDC16B8C14}"/>
          </ac:spMkLst>
        </pc:spChg>
        <pc:spChg chg="add del mod">
          <ac:chgData name="Douglas Malcolm" userId="6fbabce8-ec94-4dd3-b118-672eb69ae1ad" providerId="ADAL" clId="{6A6FD181-A3D4-405D-8067-66E6B72C8BF5}" dt="2023-03-27T17:34:37.582" v="198" actId="478"/>
          <ac:spMkLst>
            <pc:docMk/>
            <pc:sldMk cId="0" sldId="308"/>
            <ac:spMk id="5" creationId="{DFB8613B-C09B-A311-4A59-F4C8BAFA836B}"/>
          </ac:spMkLst>
        </pc:spChg>
        <pc:spChg chg="add del mod">
          <ac:chgData name="Douglas Malcolm" userId="6fbabce8-ec94-4dd3-b118-672eb69ae1ad" providerId="ADAL" clId="{6A6FD181-A3D4-405D-8067-66E6B72C8BF5}" dt="2023-03-27T17:39:25.290" v="313" actId="478"/>
          <ac:spMkLst>
            <pc:docMk/>
            <pc:sldMk cId="0" sldId="308"/>
            <ac:spMk id="6" creationId="{3EF882C2-6F64-C5C8-7361-3793B87B132D}"/>
          </ac:spMkLst>
        </pc:spChg>
        <pc:spChg chg="add mod">
          <ac:chgData name="Douglas Malcolm" userId="6fbabce8-ec94-4dd3-b118-672eb69ae1ad" providerId="ADAL" clId="{6A6FD181-A3D4-405D-8067-66E6B72C8BF5}" dt="2023-03-27T17:39:25.591" v="314"/>
          <ac:spMkLst>
            <pc:docMk/>
            <pc:sldMk cId="0" sldId="308"/>
            <ac:spMk id="7" creationId="{22F376A4-F348-D1CE-7A84-520EDCBAC120}"/>
          </ac:spMkLst>
        </pc:spChg>
        <pc:spChg chg="del">
          <ac:chgData name="Douglas Malcolm" userId="6fbabce8-ec94-4dd3-b118-672eb69ae1ad" providerId="ADAL" clId="{6A6FD181-A3D4-405D-8067-66E6B72C8BF5}" dt="2023-03-27T17:21:57.653" v="64" actId="478"/>
          <ac:spMkLst>
            <pc:docMk/>
            <pc:sldMk cId="0" sldId="308"/>
            <ac:spMk id="177" creationId="{00000000-0000-0000-0000-000000000000}"/>
          </ac:spMkLst>
        </pc:spChg>
        <pc:spChg chg="mod">
          <ac:chgData name="Douglas Malcolm" userId="6fbabce8-ec94-4dd3-b118-672eb69ae1ad" providerId="ADAL" clId="{6A6FD181-A3D4-405D-8067-66E6B72C8BF5}" dt="2023-03-27T17:22:02.440" v="65" actId="1076"/>
          <ac:spMkLst>
            <pc:docMk/>
            <pc:sldMk cId="0" sldId="308"/>
            <ac:spMk id="178" creationId="{00000000-0000-0000-0000-000000000000}"/>
          </ac:spMkLst>
        </pc:spChg>
        <pc:spChg chg="del mod">
          <ac:chgData name="Douglas Malcolm" userId="6fbabce8-ec94-4dd3-b118-672eb69ae1ad" providerId="ADAL" clId="{6A6FD181-A3D4-405D-8067-66E6B72C8BF5}" dt="2023-03-27T17:34:32.280" v="196" actId="478"/>
          <ac:spMkLst>
            <pc:docMk/>
            <pc:sldMk cId="0" sldId="308"/>
            <ac:spMk id="180" creationId="{00000000-0000-0000-0000-000000000000}"/>
          </ac:spMkLst>
        </pc:spChg>
        <pc:spChg chg="mod">
          <ac:chgData name="Douglas Malcolm" userId="6fbabce8-ec94-4dd3-b118-672eb69ae1ad" providerId="ADAL" clId="{6A6FD181-A3D4-405D-8067-66E6B72C8BF5}" dt="2023-03-27T17:22:06.370" v="66" actId="1076"/>
          <ac:spMkLst>
            <pc:docMk/>
            <pc:sldMk cId="0" sldId="308"/>
            <ac:spMk id="181" creationId="{00000000-0000-0000-0000-000000000000}"/>
          </ac:spMkLst>
        </pc:spChg>
        <pc:spChg chg="mod">
          <ac:chgData name="Douglas Malcolm" userId="6fbabce8-ec94-4dd3-b118-672eb69ae1ad" providerId="ADAL" clId="{6A6FD181-A3D4-405D-8067-66E6B72C8BF5}" dt="2023-03-27T17:22:02.440" v="65" actId="1076"/>
          <ac:spMkLst>
            <pc:docMk/>
            <pc:sldMk cId="0" sldId="308"/>
            <ac:spMk id="183" creationId="{00000000-0000-0000-0000-000000000000}"/>
          </ac:spMkLst>
        </pc:spChg>
        <pc:cxnChg chg="mod">
          <ac:chgData name="Douglas Malcolm" userId="6fbabce8-ec94-4dd3-b118-672eb69ae1ad" providerId="ADAL" clId="{6A6FD181-A3D4-405D-8067-66E6B72C8BF5}" dt="2023-03-27T17:40:16.854" v="400" actId="1076"/>
          <ac:cxnSpMkLst>
            <pc:docMk/>
            <pc:sldMk cId="0" sldId="308"/>
            <ac:cxnSpMk id="182" creationId="{00000000-0000-0000-0000-000000000000}"/>
          </ac:cxnSpMkLst>
        </pc:cxnChg>
        <pc:cxnChg chg="mod">
          <ac:chgData name="Douglas Malcolm" userId="6fbabce8-ec94-4dd3-b118-672eb69ae1ad" providerId="ADAL" clId="{6A6FD181-A3D4-405D-8067-66E6B72C8BF5}" dt="2023-03-27T17:22:02.440" v="65" actId="1076"/>
          <ac:cxnSpMkLst>
            <pc:docMk/>
            <pc:sldMk cId="0" sldId="308"/>
            <ac:cxnSpMk id="184" creationId="{00000000-0000-0000-0000-000000000000}"/>
          </ac:cxnSpMkLst>
        </pc:cxnChg>
        <pc:cxnChg chg="mod">
          <ac:chgData name="Douglas Malcolm" userId="6fbabce8-ec94-4dd3-b118-672eb69ae1ad" providerId="ADAL" clId="{6A6FD181-A3D4-405D-8067-66E6B72C8BF5}" dt="2023-03-27T17:22:02.440" v="65" actId="1076"/>
          <ac:cxnSpMkLst>
            <pc:docMk/>
            <pc:sldMk cId="0" sldId="308"/>
            <ac:cxnSpMk id="185" creationId="{00000000-0000-0000-0000-000000000000}"/>
          </ac:cxnSpMkLst>
        </pc:cxnChg>
        <pc:cxnChg chg="mod">
          <ac:chgData name="Douglas Malcolm" userId="6fbabce8-ec94-4dd3-b118-672eb69ae1ad" providerId="ADAL" clId="{6A6FD181-A3D4-405D-8067-66E6B72C8BF5}" dt="2023-03-27T17:22:02.440" v="65" actId="1076"/>
          <ac:cxnSpMkLst>
            <pc:docMk/>
            <pc:sldMk cId="0" sldId="308"/>
            <ac:cxnSpMk id="186" creationId="{00000000-0000-0000-0000-000000000000}"/>
          </ac:cxnSpMkLst>
        </pc:cxnChg>
        <pc:cxnChg chg="mod">
          <ac:chgData name="Douglas Malcolm" userId="6fbabce8-ec94-4dd3-b118-672eb69ae1ad" providerId="ADAL" clId="{6A6FD181-A3D4-405D-8067-66E6B72C8BF5}" dt="2023-03-27T17:22:02.440" v="65" actId="1076"/>
          <ac:cxnSpMkLst>
            <pc:docMk/>
            <pc:sldMk cId="0" sldId="308"/>
            <ac:cxnSpMk id="187" creationId="{00000000-0000-0000-0000-000000000000}"/>
          </ac:cxnSpMkLst>
        </pc:cxnChg>
        <pc:cxnChg chg="mod">
          <ac:chgData name="Douglas Malcolm" userId="6fbabce8-ec94-4dd3-b118-672eb69ae1ad" providerId="ADAL" clId="{6A6FD181-A3D4-405D-8067-66E6B72C8BF5}" dt="2023-03-27T17:22:02.440" v="65" actId="1076"/>
          <ac:cxnSpMkLst>
            <pc:docMk/>
            <pc:sldMk cId="0" sldId="308"/>
            <ac:cxnSpMk id="188" creationId="{00000000-0000-0000-0000-000000000000}"/>
          </ac:cxnSpMkLst>
        </pc:cxnChg>
        <pc:cxnChg chg="mod">
          <ac:chgData name="Douglas Malcolm" userId="6fbabce8-ec94-4dd3-b118-672eb69ae1ad" providerId="ADAL" clId="{6A6FD181-A3D4-405D-8067-66E6B72C8BF5}" dt="2023-03-27T17:22:02.440" v="65" actId="1076"/>
          <ac:cxnSpMkLst>
            <pc:docMk/>
            <pc:sldMk cId="0" sldId="308"/>
            <ac:cxnSpMk id="189" creationId="{00000000-0000-0000-0000-000000000000}"/>
          </ac:cxnSpMkLst>
        </pc:cxnChg>
        <pc:cxnChg chg="mod">
          <ac:chgData name="Douglas Malcolm" userId="6fbabce8-ec94-4dd3-b118-672eb69ae1ad" providerId="ADAL" clId="{6A6FD181-A3D4-405D-8067-66E6B72C8BF5}" dt="2023-03-27T17:22:02.440" v="65" actId="1076"/>
          <ac:cxnSpMkLst>
            <pc:docMk/>
            <pc:sldMk cId="0" sldId="308"/>
            <ac:cxnSpMk id="190" creationId="{00000000-0000-0000-0000-000000000000}"/>
          </ac:cxnSpMkLst>
        </pc:cxnChg>
        <pc:cxnChg chg="mod">
          <ac:chgData name="Douglas Malcolm" userId="6fbabce8-ec94-4dd3-b118-672eb69ae1ad" providerId="ADAL" clId="{6A6FD181-A3D4-405D-8067-66E6B72C8BF5}" dt="2023-03-27T17:22:02.440" v="65" actId="1076"/>
          <ac:cxnSpMkLst>
            <pc:docMk/>
            <pc:sldMk cId="0" sldId="308"/>
            <ac:cxnSpMk id="191" creationId="{00000000-0000-0000-0000-000000000000}"/>
          </ac:cxnSpMkLst>
        </pc:cxnChg>
        <pc:cxnChg chg="mod">
          <ac:chgData name="Douglas Malcolm" userId="6fbabce8-ec94-4dd3-b118-672eb69ae1ad" providerId="ADAL" clId="{6A6FD181-A3D4-405D-8067-66E6B72C8BF5}" dt="2023-03-27T17:22:02.440" v="65" actId="1076"/>
          <ac:cxnSpMkLst>
            <pc:docMk/>
            <pc:sldMk cId="0" sldId="308"/>
            <ac:cxnSpMk id="192" creationId="{00000000-0000-0000-0000-000000000000}"/>
          </ac:cxnSpMkLst>
        </pc:cxnChg>
      </pc:sldChg>
      <pc:sldChg chg="addSp delSp modSp mod">
        <pc:chgData name="Douglas Malcolm" userId="6fbabce8-ec94-4dd3-b118-672eb69ae1ad" providerId="ADAL" clId="{6A6FD181-A3D4-405D-8067-66E6B72C8BF5}" dt="2023-03-27T17:56:29.768" v="731" actId="21"/>
        <pc:sldMkLst>
          <pc:docMk/>
          <pc:sldMk cId="0" sldId="309"/>
        </pc:sldMkLst>
        <pc:spChg chg="add del mod">
          <ac:chgData name="Douglas Malcolm" userId="6fbabce8-ec94-4dd3-b118-672eb69ae1ad" providerId="ADAL" clId="{6A6FD181-A3D4-405D-8067-66E6B72C8BF5}" dt="2023-03-27T17:23:37.721" v="97" actId="478"/>
          <ac:spMkLst>
            <pc:docMk/>
            <pc:sldMk cId="0" sldId="309"/>
            <ac:spMk id="2" creationId="{32E755DA-2465-B6D6-DA63-D86A081AB162}"/>
          </ac:spMkLst>
        </pc:spChg>
        <pc:spChg chg="add del mod">
          <ac:chgData name="Douglas Malcolm" userId="6fbabce8-ec94-4dd3-b118-672eb69ae1ad" providerId="ADAL" clId="{6A6FD181-A3D4-405D-8067-66E6B72C8BF5}" dt="2023-03-27T17:23:37.721" v="97" actId="478"/>
          <ac:spMkLst>
            <pc:docMk/>
            <pc:sldMk cId="0" sldId="309"/>
            <ac:spMk id="3" creationId="{098F678E-6CDE-A6AD-9291-A5F8810579FA}"/>
          </ac:spMkLst>
        </pc:spChg>
        <pc:spChg chg="add del mod">
          <ac:chgData name="Douglas Malcolm" userId="6fbabce8-ec94-4dd3-b118-672eb69ae1ad" providerId="ADAL" clId="{6A6FD181-A3D4-405D-8067-66E6B72C8BF5}" dt="2023-03-27T17:23:37.721" v="97" actId="478"/>
          <ac:spMkLst>
            <pc:docMk/>
            <pc:sldMk cId="0" sldId="309"/>
            <ac:spMk id="4" creationId="{C9F7A85C-EC4D-2E53-3C9B-ECBF2A3F5F88}"/>
          </ac:spMkLst>
        </pc:spChg>
        <pc:spChg chg="add mod">
          <ac:chgData name="Douglas Malcolm" userId="6fbabce8-ec94-4dd3-b118-672eb69ae1ad" providerId="ADAL" clId="{6A6FD181-A3D4-405D-8067-66E6B72C8BF5}" dt="2023-03-27T17:23:41.833" v="99" actId="1076"/>
          <ac:spMkLst>
            <pc:docMk/>
            <pc:sldMk cId="0" sldId="309"/>
            <ac:spMk id="14" creationId="{EA51FA92-651E-4349-4C82-C95F8ABC5046}"/>
          </ac:spMkLst>
        </pc:spChg>
        <pc:spChg chg="add mod">
          <ac:chgData name="Douglas Malcolm" userId="6fbabce8-ec94-4dd3-b118-672eb69ae1ad" providerId="ADAL" clId="{6A6FD181-A3D4-405D-8067-66E6B72C8BF5}" dt="2023-03-27T17:23:41.833" v="99" actId="1076"/>
          <ac:spMkLst>
            <pc:docMk/>
            <pc:sldMk cId="0" sldId="309"/>
            <ac:spMk id="15" creationId="{0D7235F0-26A5-402E-D09A-0370EBF1C2AB}"/>
          </ac:spMkLst>
        </pc:spChg>
        <pc:spChg chg="add mod">
          <ac:chgData name="Douglas Malcolm" userId="6fbabce8-ec94-4dd3-b118-672eb69ae1ad" providerId="ADAL" clId="{6A6FD181-A3D4-405D-8067-66E6B72C8BF5}" dt="2023-03-27T17:23:41.833" v="99" actId="1076"/>
          <ac:spMkLst>
            <pc:docMk/>
            <pc:sldMk cId="0" sldId="309"/>
            <ac:spMk id="16" creationId="{7FFD16A6-7ECA-9223-64DB-A23C9F5D06FF}"/>
          </ac:spMkLst>
        </pc:spChg>
        <pc:spChg chg="add mod">
          <ac:chgData name="Douglas Malcolm" userId="6fbabce8-ec94-4dd3-b118-672eb69ae1ad" providerId="ADAL" clId="{6A6FD181-A3D4-405D-8067-66E6B72C8BF5}" dt="2023-03-27T17:56:29.768" v="731" actId="21"/>
          <ac:spMkLst>
            <pc:docMk/>
            <pc:sldMk cId="0" sldId="309"/>
            <ac:spMk id="26" creationId="{ADD8A76E-38D7-0BBA-0A3B-67C40158C0E1}"/>
          </ac:spMkLst>
        </pc:spChg>
        <pc:spChg chg="add del mod">
          <ac:chgData name="Douglas Malcolm" userId="6fbabce8-ec94-4dd3-b118-672eb69ae1ad" providerId="ADAL" clId="{6A6FD181-A3D4-405D-8067-66E6B72C8BF5}" dt="2023-03-27T17:34:49.088" v="201" actId="478"/>
          <ac:spMkLst>
            <pc:docMk/>
            <pc:sldMk cId="0" sldId="309"/>
            <ac:spMk id="28" creationId="{FE4E15AE-5F29-742B-8AC8-069D0BC51DD5}"/>
          </ac:spMkLst>
        </pc:spChg>
        <pc:spChg chg="add del mod">
          <ac:chgData name="Douglas Malcolm" userId="6fbabce8-ec94-4dd3-b118-672eb69ae1ad" providerId="ADAL" clId="{6A6FD181-A3D4-405D-8067-66E6B72C8BF5}" dt="2023-03-27T17:39:22.259" v="311" actId="478"/>
          <ac:spMkLst>
            <pc:docMk/>
            <pc:sldMk cId="0" sldId="309"/>
            <ac:spMk id="29" creationId="{240C9AB9-1024-7C27-9CC6-BF987357C7CB}"/>
          </ac:spMkLst>
        </pc:spChg>
        <pc:spChg chg="add mod">
          <ac:chgData name="Douglas Malcolm" userId="6fbabce8-ec94-4dd3-b118-672eb69ae1ad" providerId="ADAL" clId="{6A6FD181-A3D4-405D-8067-66E6B72C8BF5}" dt="2023-03-27T17:56:05.467" v="730" actId="1036"/>
          <ac:spMkLst>
            <pc:docMk/>
            <pc:sldMk cId="0" sldId="309"/>
            <ac:spMk id="30" creationId="{AF89D7DC-4B5D-3640-44F8-105B114CEED2}"/>
          </ac:spMkLst>
        </pc:spChg>
        <pc:spChg chg="del">
          <ac:chgData name="Douglas Malcolm" userId="6fbabce8-ec94-4dd3-b118-672eb69ae1ad" providerId="ADAL" clId="{6A6FD181-A3D4-405D-8067-66E6B72C8BF5}" dt="2023-03-27T17:22:15.810" v="67" actId="478"/>
          <ac:spMkLst>
            <pc:docMk/>
            <pc:sldMk cId="0" sldId="309"/>
            <ac:spMk id="197" creationId="{00000000-0000-0000-0000-000000000000}"/>
          </ac:spMkLst>
        </pc:spChg>
        <pc:spChg chg="del">
          <ac:chgData name="Douglas Malcolm" userId="6fbabce8-ec94-4dd3-b118-672eb69ae1ad" providerId="ADAL" clId="{6A6FD181-A3D4-405D-8067-66E6B72C8BF5}" dt="2023-03-27T17:22:15.810" v="67" actId="478"/>
          <ac:spMkLst>
            <pc:docMk/>
            <pc:sldMk cId="0" sldId="309"/>
            <ac:spMk id="198" creationId="{00000000-0000-0000-0000-000000000000}"/>
          </ac:spMkLst>
        </pc:spChg>
        <pc:spChg chg="mod">
          <ac:chgData name="Douglas Malcolm" userId="6fbabce8-ec94-4dd3-b118-672eb69ae1ad" providerId="ADAL" clId="{6A6FD181-A3D4-405D-8067-66E6B72C8BF5}" dt="2023-03-27T17:23:35.028" v="96" actId="1076"/>
          <ac:spMkLst>
            <pc:docMk/>
            <pc:sldMk cId="0" sldId="309"/>
            <ac:spMk id="199" creationId="{00000000-0000-0000-0000-000000000000}"/>
          </ac:spMkLst>
        </pc:spChg>
        <pc:spChg chg="del">
          <ac:chgData name="Douglas Malcolm" userId="6fbabce8-ec94-4dd3-b118-672eb69ae1ad" providerId="ADAL" clId="{6A6FD181-A3D4-405D-8067-66E6B72C8BF5}" dt="2023-03-27T17:34:46.767" v="200" actId="478"/>
          <ac:spMkLst>
            <pc:docMk/>
            <pc:sldMk cId="0" sldId="309"/>
            <ac:spMk id="200" creationId="{00000000-0000-0000-0000-000000000000}"/>
          </ac:spMkLst>
        </pc:spChg>
        <pc:spChg chg="del">
          <ac:chgData name="Douglas Malcolm" userId="6fbabce8-ec94-4dd3-b118-672eb69ae1ad" providerId="ADAL" clId="{6A6FD181-A3D4-405D-8067-66E6B72C8BF5}" dt="2023-03-27T17:22:15.810" v="67" actId="478"/>
          <ac:spMkLst>
            <pc:docMk/>
            <pc:sldMk cId="0" sldId="309"/>
            <ac:spMk id="201" creationId="{00000000-0000-0000-0000-000000000000}"/>
          </ac:spMkLst>
        </pc:spChg>
        <pc:spChg chg="del">
          <ac:chgData name="Douglas Malcolm" userId="6fbabce8-ec94-4dd3-b118-672eb69ae1ad" providerId="ADAL" clId="{6A6FD181-A3D4-405D-8067-66E6B72C8BF5}" dt="2023-03-27T17:22:15.810" v="67" actId="478"/>
          <ac:spMkLst>
            <pc:docMk/>
            <pc:sldMk cId="0" sldId="309"/>
            <ac:spMk id="203" creationId="{00000000-0000-0000-0000-000000000000}"/>
          </ac:spMkLst>
        </pc:spChg>
        <pc:cxnChg chg="add del mod">
          <ac:chgData name="Douglas Malcolm" userId="6fbabce8-ec94-4dd3-b118-672eb69ae1ad" providerId="ADAL" clId="{6A6FD181-A3D4-405D-8067-66E6B72C8BF5}" dt="2023-03-27T17:23:37.721" v="97" actId="478"/>
          <ac:cxnSpMkLst>
            <pc:docMk/>
            <pc:sldMk cId="0" sldId="309"/>
            <ac:cxnSpMk id="5" creationId="{ABB08652-DD2A-16CE-1425-EA3E59F90786}"/>
          </ac:cxnSpMkLst>
        </pc:cxnChg>
        <pc:cxnChg chg="add del mod">
          <ac:chgData name="Douglas Malcolm" userId="6fbabce8-ec94-4dd3-b118-672eb69ae1ad" providerId="ADAL" clId="{6A6FD181-A3D4-405D-8067-66E6B72C8BF5}" dt="2023-03-27T17:23:37.721" v="97" actId="478"/>
          <ac:cxnSpMkLst>
            <pc:docMk/>
            <pc:sldMk cId="0" sldId="309"/>
            <ac:cxnSpMk id="6" creationId="{D2871BF5-F682-A73F-0B82-4958451C099E}"/>
          </ac:cxnSpMkLst>
        </pc:cxnChg>
        <pc:cxnChg chg="add del mod">
          <ac:chgData name="Douglas Malcolm" userId="6fbabce8-ec94-4dd3-b118-672eb69ae1ad" providerId="ADAL" clId="{6A6FD181-A3D4-405D-8067-66E6B72C8BF5}" dt="2023-03-27T17:23:37.721" v="97" actId="478"/>
          <ac:cxnSpMkLst>
            <pc:docMk/>
            <pc:sldMk cId="0" sldId="309"/>
            <ac:cxnSpMk id="7" creationId="{6FBD62EA-0EF5-BF87-D3B4-33BD3F85314E}"/>
          </ac:cxnSpMkLst>
        </pc:cxnChg>
        <pc:cxnChg chg="add del mod">
          <ac:chgData name="Douglas Malcolm" userId="6fbabce8-ec94-4dd3-b118-672eb69ae1ad" providerId="ADAL" clId="{6A6FD181-A3D4-405D-8067-66E6B72C8BF5}" dt="2023-03-27T17:23:37.721" v="97" actId="478"/>
          <ac:cxnSpMkLst>
            <pc:docMk/>
            <pc:sldMk cId="0" sldId="309"/>
            <ac:cxnSpMk id="8" creationId="{4F94FF91-4C3B-96BB-865B-F17A41C369ED}"/>
          </ac:cxnSpMkLst>
        </pc:cxnChg>
        <pc:cxnChg chg="add del mod">
          <ac:chgData name="Douglas Malcolm" userId="6fbabce8-ec94-4dd3-b118-672eb69ae1ad" providerId="ADAL" clId="{6A6FD181-A3D4-405D-8067-66E6B72C8BF5}" dt="2023-03-27T17:23:37.721" v="97" actId="478"/>
          <ac:cxnSpMkLst>
            <pc:docMk/>
            <pc:sldMk cId="0" sldId="309"/>
            <ac:cxnSpMk id="9" creationId="{89FE2D93-1288-9764-C7A9-FB4201DE3D47}"/>
          </ac:cxnSpMkLst>
        </pc:cxnChg>
        <pc:cxnChg chg="add del mod">
          <ac:chgData name="Douglas Malcolm" userId="6fbabce8-ec94-4dd3-b118-672eb69ae1ad" providerId="ADAL" clId="{6A6FD181-A3D4-405D-8067-66E6B72C8BF5}" dt="2023-03-27T17:23:37.721" v="97" actId="478"/>
          <ac:cxnSpMkLst>
            <pc:docMk/>
            <pc:sldMk cId="0" sldId="309"/>
            <ac:cxnSpMk id="10" creationId="{C253FB09-C06D-5E37-B290-609176B744F7}"/>
          </ac:cxnSpMkLst>
        </pc:cxnChg>
        <pc:cxnChg chg="add del mod">
          <ac:chgData name="Douglas Malcolm" userId="6fbabce8-ec94-4dd3-b118-672eb69ae1ad" providerId="ADAL" clId="{6A6FD181-A3D4-405D-8067-66E6B72C8BF5}" dt="2023-03-27T17:23:37.721" v="97" actId="478"/>
          <ac:cxnSpMkLst>
            <pc:docMk/>
            <pc:sldMk cId="0" sldId="309"/>
            <ac:cxnSpMk id="11" creationId="{F7045B45-CEE0-C033-16CE-D91B4738E10A}"/>
          </ac:cxnSpMkLst>
        </pc:cxnChg>
        <pc:cxnChg chg="add del mod">
          <ac:chgData name="Douglas Malcolm" userId="6fbabce8-ec94-4dd3-b118-672eb69ae1ad" providerId="ADAL" clId="{6A6FD181-A3D4-405D-8067-66E6B72C8BF5}" dt="2023-03-27T17:23:37.721" v="97" actId="478"/>
          <ac:cxnSpMkLst>
            <pc:docMk/>
            <pc:sldMk cId="0" sldId="309"/>
            <ac:cxnSpMk id="12" creationId="{F2600AC7-1B38-05A3-DB2E-1190424649A3}"/>
          </ac:cxnSpMkLst>
        </pc:cxnChg>
        <pc:cxnChg chg="add del mod">
          <ac:chgData name="Douglas Malcolm" userId="6fbabce8-ec94-4dd3-b118-672eb69ae1ad" providerId="ADAL" clId="{6A6FD181-A3D4-405D-8067-66E6B72C8BF5}" dt="2023-03-27T17:23:37.721" v="97" actId="478"/>
          <ac:cxnSpMkLst>
            <pc:docMk/>
            <pc:sldMk cId="0" sldId="309"/>
            <ac:cxnSpMk id="13" creationId="{9369EAEE-FD0E-9EA2-1418-26E18CC9C027}"/>
          </ac:cxnSpMkLst>
        </pc:cxnChg>
        <pc:cxnChg chg="add mod">
          <ac:chgData name="Douglas Malcolm" userId="6fbabce8-ec94-4dd3-b118-672eb69ae1ad" providerId="ADAL" clId="{6A6FD181-A3D4-405D-8067-66E6B72C8BF5}" dt="2023-03-27T17:23:41.833" v="99" actId="1076"/>
          <ac:cxnSpMkLst>
            <pc:docMk/>
            <pc:sldMk cId="0" sldId="309"/>
            <ac:cxnSpMk id="17" creationId="{A723B6BD-8922-0E3F-2698-CD28F3986280}"/>
          </ac:cxnSpMkLst>
        </pc:cxnChg>
        <pc:cxnChg chg="add mod">
          <ac:chgData name="Douglas Malcolm" userId="6fbabce8-ec94-4dd3-b118-672eb69ae1ad" providerId="ADAL" clId="{6A6FD181-A3D4-405D-8067-66E6B72C8BF5}" dt="2023-03-27T17:23:41.833" v="99" actId="1076"/>
          <ac:cxnSpMkLst>
            <pc:docMk/>
            <pc:sldMk cId="0" sldId="309"/>
            <ac:cxnSpMk id="18" creationId="{7903955F-FB89-75C3-88C2-018F5FDF9588}"/>
          </ac:cxnSpMkLst>
        </pc:cxnChg>
        <pc:cxnChg chg="add mod">
          <ac:chgData name="Douglas Malcolm" userId="6fbabce8-ec94-4dd3-b118-672eb69ae1ad" providerId="ADAL" clId="{6A6FD181-A3D4-405D-8067-66E6B72C8BF5}" dt="2023-03-27T17:23:41.833" v="99" actId="1076"/>
          <ac:cxnSpMkLst>
            <pc:docMk/>
            <pc:sldMk cId="0" sldId="309"/>
            <ac:cxnSpMk id="19" creationId="{F6D60F89-AA9D-71D2-11FE-10A1CCD734DE}"/>
          </ac:cxnSpMkLst>
        </pc:cxnChg>
        <pc:cxnChg chg="add mod">
          <ac:chgData name="Douglas Malcolm" userId="6fbabce8-ec94-4dd3-b118-672eb69ae1ad" providerId="ADAL" clId="{6A6FD181-A3D4-405D-8067-66E6B72C8BF5}" dt="2023-03-27T17:23:41.833" v="99" actId="1076"/>
          <ac:cxnSpMkLst>
            <pc:docMk/>
            <pc:sldMk cId="0" sldId="309"/>
            <ac:cxnSpMk id="20" creationId="{81604463-2CB9-6FFF-2550-42F9A12736D9}"/>
          </ac:cxnSpMkLst>
        </pc:cxnChg>
        <pc:cxnChg chg="add mod">
          <ac:chgData name="Douglas Malcolm" userId="6fbabce8-ec94-4dd3-b118-672eb69ae1ad" providerId="ADAL" clId="{6A6FD181-A3D4-405D-8067-66E6B72C8BF5}" dt="2023-03-27T17:23:41.833" v="99" actId="1076"/>
          <ac:cxnSpMkLst>
            <pc:docMk/>
            <pc:sldMk cId="0" sldId="309"/>
            <ac:cxnSpMk id="21" creationId="{80BAA971-F9FB-CE3B-6197-AA9FE64F7269}"/>
          </ac:cxnSpMkLst>
        </pc:cxnChg>
        <pc:cxnChg chg="add mod">
          <ac:chgData name="Douglas Malcolm" userId="6fbabce8-ec94-4dd3-b118-672eb69ae1ad" providerId="ADAL" clId="{6A6FD181-A3D4-405D-8067-66E6B72C8BF5}" dt="2023-03-27T17:23:41.833" v="99" actId="1076"/>
          <ac:cxnSpMkLst>
            <pc:docMk/>
            <pc:sldMk cId="0" sldId="309"/>
            <ac:cxnSpMk id="22" creationId="{6D3E151A-B266-9DC7-68FD-1200F51F462E}"/>
          </ac:cxnSpMkLst>
        </pc:cxnChg>
        <pc:cxnChg chg="add mod">
          <ac:chgData name="Douglas Malcolm" userId="6fbabce8-ec94-4dd3-b118-672eb69ae1ad" providerId="ADAL" clId="{6A6FD181-A3D4-405D-8067-66E6B72C8BF5}" dt="2023-03-27T17:23:41.833" v="99" actId="1076"/>
          <ac:cxnSpMkLst>
            <pc:docMk/>
            <pc:sldMk cId="0" sldId="309"/>
            <ac:cxnSpMk id="23" creationId="{C38413B7-DFC8-9D38-3160-9C829A5469DA}"/>
          </ac:cxnSpMkLst>
        </pc:cxnChg>
        <pc:cxnChg chg="add mod">
          <ac:chgData name="Douglas Malcolm" userId="6fbabce8-ec94-4dd3-b118-672eb69ae1ad" providerId="ADAL" clId="{6A6FD181-A3D4-405D-8067-66E6B72C8BF5}" dt="2023-03-27T17:23:41.833" v="99" actId="1076"/>
          <ac:cxnSpMkLst>
            <pc:docMk/>
            <pc:sldMk cId="0" sldId="309"/>
            <ac:cxnSpMk id="24" creationId="{90B4F015-0AC7-FCDB-134E-4A0535C75CB1}"/>
          </ac:cxnSpMkLst>
        </pc:cxnChg>
        <pc:cxnChg chg="add mod">
          <ac:chgData name="Douglas Malcolm" userId="6fbabce8-ec94-4dd3-b118-672eb69ae1ad" providerId="ADAL" clId="{6A6FD181-A3D4-405D-8067-66E6B72C8BF5}" dt="2023-03-27T17:23:41.833" v="99" actId="1076"/>
          <ac:cxnSpMkLst>
            <pc:docMk/>
            <pc:sldMk cId="0" sldId="309"/>
            <ac:cxnSpMk id="25" creationId="{A5A7E4E8-E92B-FC39-63B8-76418477415D}"/>
          </ac:cxnSpMkLst>
        </pc:cxnChg>
        <pc:cxnChg chg="mod">
          <ac:chgData name="Douglas Malcolm" userId="6fbabce8-ec94-4dd3-b118-672eb69ae1ad" providerId="ADAL" clId="{6A6FD181-A3D4-405D-8067-66E6B72C8BF5}" dt="2023-03-27T17:40:26.470" v="401" actId="1076"/>
          <ac:cxnSpMkLst>
            <pc:docMk/>
            <pc:sldMk cId="0" sldId="309"/>
            <ac:cxnSpMk id="202" creationId="{00000000-0000-0000-0000-000000000000}"/>
          </ac:cxnSpMkLst>
        </pc:cxnChg>
        <pc:cxnChg chg="del">
          <ac:chgData name="Douglas Malcolm" userId="6fbabce8-ec94-4dd3-b118-672eb69ae1ad" providerId="ADAL" clId="{6A6FD181-A3D4-405D-8067-66E6B72C8BF5}" dt="2023-03-27T17:22:15.810" v="67" actId="478"/>
          <ac:cxnSpMkLst>
            <pc:docMk/>
            <pc:sldMk cId="0" sldId="309"/>
            <ac:cxnSpMk id="204" creationId="{00000000-0000-0000-0000-000000000000}"/>
          </ac:cxnSpMkLst>
        </pc:cxnChg>
        <pc:cxnChg chg="del">
          <ac:chgData name="Douglas Malcolm" userId="6fbabce8-ec94-4dd3-b118-672eb69ae1ad" providerId="ADAL" clId="{6A6FD181-A3D4-405D-8067-66E6B72C8BF5}" dt="2023-03-27T17:22:15.810" v="67" actId="478"/>
          <ac:cxnSpMkLst>
            <pc:docMk/>
            <pc:sldMk cId="0" sldId="309"/>
            <ac:cxnSpMk id="205" creationId="{00000000-0000-0000-0000-000000000000}"/>
          </ac:cxnSpMkLst>
        </pc:cxnChg>
        <pc:cxnChg chg="del">
          <ac:chgData name="Douglas Malcolm" userId="6fbabce8-ec94-4dd3-b118-672eb69ae1ad" providerId="ADAL" clId="{6A6FD181-A3D4-405D-8067-66E6B72C8BF5}" dt="2023-03-27T17:22:15.810" v="67" actId="478"/>
          <ac:cxnSpMkLst>
            <pc:docMk/>
            <pc:sldMk cId="0" sldId="309"/>
            <ac:cxnSpMk id="206" creationId="{00000000-0000-0000-0000-000000000000}"/>
          </ac:cxnSpMkLst>
        </pc:cxnChg>
        <pc:cxnChg chg="del">
          <ac:chgData name="Douglas Malcolm" userId="6fbabce8-ec94-4dd3-b118-672eb69ae1ad" providerId="ADAL" clId="{6A6FD181-A3D4-405D-8067-66E6B72C8BF5}" dt="2023-03-27T17:22:15.810" v="67" actId="478"/>
          <ac:cxnSpMkLst>
            <pc:docMk/>
            <pc:sldMk cId="0" sldId="309"/>
            <ac:cxnSpMk id="207" creationId="{00000000-0000-0000-0000-000000000000}"/>
          </ac:cxnSpMkLst>
        </pc:cxnChg>
        <pc:cxnChg chg="del">
          <ac:chgData name="Douglas Malcolm" userId="6fbabce8-ec94-4dd3-b118-672eb69ae1ad" providerId="ADAL" clId="{6A6FD181-A3D4-405D-8067-66E6B72C8BF5}" dt="2023-03-27T17:22:15.810" v="67" actId="478"/>
          <ac:cxnSpMkLst>
            <pc:docMk/>
            <pc:sldMk cId="0" sldId="309"/>
            <ac:cxnSpMk id="208" creationId="{00000000-0000-0000-0000-000000000000}"/>
          </ac:cxnSpMkLst>
        </pc:cxnChg>
        <pc:cxnChg chg="del">
          <ac:chgData name="Douglas Malcolm" userId="6fbabce8-ec94-4dd3-b118-672eb69ae1ad" providerId="ADAL" clId="{6A6FD181-A3D4-405D-8067-66E6B72C8BF5}" dt="2023-03-27T17:22:15.810" v="67" actId="478"/>
          <ac:cxnSpMkLst>
            <pc:docMk/>
            <pc:sldMk cId="0" sldId="309"/>
            <ac:cxnSpMk id="209" creationId="{00000000-0000-0000-0000-000000000000}"/>
          </ac:cxnSpMkLst>
        </pc:cxnChg>
        <pc:cxnChg chg="del">
          <ac:chgData name="Douglas Malcolm" userId="6fbabce8-ec94-4dd3-b118-672eb69ae1ad" providerId="ADAL" clId="{6A6FD181-A3D4-405D-8067-66E6B72C8BF5}" dt="2023-03-27T17:22:15.810" v="67" actId="478"/>
          <ac:cxnSpMkLst>
            <pc:docMk/>
            <pc:sldMk cId="0" sldId="309"/>
            <ac:cxnSpMk id="210" creationId="{00000000-0000-0000-0000-000000000000}"/>
          </ac:cxnSpMkLst>
        </pc:cxnChg>
        <pc:cxnChg chg="del">
          <ac:chgData name="Douglas Malcolm" userId="6fbabce8-ec94-4dd3-b118-672eb69ae1ad" providerId="ADAL" clId="{6A6FD181-A3D4-405D-8067-66E6B72C8BF5}" dt="2023-03-27T17:22:15.810" v="67" actId="478"/>
          <ac:cxnSpMkLst>
            <pc:docMk/>
            <pc:sldMk cId="0" sldId="309"/>
            <ac:cxnSpMk id="211" creationId="{00000000-0000-0000-0000-000000000000}"/>
          </ac:cxnSpMkLst>
        </pc:cxnChg>
        <pc:cxnChg chg="del">
          <ac:chgData name="Douglas Malcolm" userId="6fbabce8-ec94-4dd3-b118-672eb69ae1ad" providerId="ADAL" clId="{6A6FD181-A3D4-405D-8067-66E6B72C8BF5}" dt="2023-03-27T17:22:15.810" v="67" actId="478"/>
          <ac:cxnSpMkLst>
            <pc:docMk/>
            <pc:sldMk cId="0" sldId="309"/>
            <ac:cxnSpMk id="212" creationId="{00000000-0000-0000-0000-000000000000}"/>
          </ac:cxnSpMkLst>
        </pc:cxnChg>
      </pc:sldChg>
      <pc:sldChg chg="addSp delSp modSp mod">
        <pc:chgData name="Douglas Malcolm" userId="6fbabce8-ec94-4dd3-b118-672eb69ae1ad" providerId="ADAL" clId="{6A6FD181-A3D4-405D-8067-66E6B72C8BF5}" dt="2023-03-27T17:43:11.740" v="431" actId="20577"/>
        <pc:sldMkLst>
          <pc:docMk/>
          <pc:sldMk cId="0" sldId="310"/>
        </pc:sldMkLst>
        <pc:spChg chg="add mod">
          <ac:chgData name="Douglas Malcolm" userId="6fbabce8-ec94-4dd3-b118-672eb69ae1ad" providerId="ADAL" clId="{6A6FD181-A3D4-405D-8067-66E6B72C8BF5}" dt="2023-03-27T17:24:03.117" v="106"/>
          <ac:spMkLst>
            <pc:docMk/>
            <pc:sldMk cId="0" sldId="310"/>
            <ac:spMk id="2" creationId="{40F87F57-B14B-B044-4716-0DC975E28C49}"/>
          </ac:spMkLst>
        </pc:spChg>
        <pc:spChg chg="add mod">
          <ac:chgData name="Douglas Malcolm" userId="6fbabce8-ec94-4dd3-b118-672eb69ae1ad" providerId="ADAL" clId="{6A6FD181-A3D4-405D-8067-66E6B72C8BF5}" dt="2023-03-27T17:24:03.117" v="106"/>
          <ac:spMkLst>
            <pc:docMk/>
            <pc:sldMk cId="0" sldId="310"/>
            <ac:spMk id="3" creationId="{66564E0A-24DE-E271-3337-211CA3240BC3}"/>
          </ac:spMkLst>
        </pc:spChg>
        <pc:spChg chg="add mod">
          <ac:chgData name="Douglas Malcolm" userId="6fbabce8-ec94-4dd3-b118-672eb69ae1ad" providerId="ADAL" clId="{6A6FD181-A3D4-405D-8067-66E6B72C8BF5}" dt="2023-03-27T17:24:03.117" v="106"/>
          <ac:spMkLst>
            <pc:docMk/>
            <pc:sldMk cId="0" sldId="310"/>
            <ac:spMk id="4" creationId="{27A48161-6282-6015-FFC9-D290F5ACA823}"/>
          </ac:spMkLst>
        </pc:spChg>
        <pc:spChg chg="add mod">
          <ac:chgData name="Douglas Malcolm" userId="6fbabce8-ec94-4dd3-b118-672eb69ae1ad" providerId="ADAL" clId="{6A6FD181-A3D4-405D-8067-66E6B72C8BF5}" dt="2023-03-27T17:43:11.740" v="431" actId="20577"/>
          <ac:spMkLst>
            <pc:docMk/>
            <pc:sldMk cId="0" sldId="310"/>
            <ac:spMk id="14" creationId="{D54317B5-61D1-255C-9E42-15C7FFC18441}"/>
          </ac:spMkLst>
        </pc:spChg>
        <pc:spChg chg="add del mod">
          <ac:chgData name="Douglas Malcolm" userId="6fbabce8-ec94-4dd3-b118-672eb69ae1ad" providerId="ADAL" clId="{6A6FD181-A3D4-405D-8067-66E6B72C8BF5}" dt="2023-03-27T17:35:00.909" v="205" actId="478"/>
          <ac:spMkLst>
            <pc:docMk/>
            <pc:sldMk cId="0" sldId="310"/>
            <ac:spMk id="16" creationId="{8768D2C8-C9D1-8406-F9BE-948EA878B404}"/>
          </ac:spMkLst>
        </pc:spChg>
        <pc:spChg chg="add del mod">
          <ac:chgData name="Douglas Malcolm" userId="6fbabce8-ec94-4dd3-b118-672eb69ae1ad" providerId="ADAL" clId="{6A6FD181-A3D4-405D-8067-66E6B72C8BF5}" dt="2023-03-27T17:39:16.386" v="309" actId="478"/>
          <ac:spMkLst>
            <pc:docMk/>
            <pc:sldMk cId="0" sldId="310"/>
            <ac:spMk id="17" creationId="{6BF6D8DE-8A00-63E5-9DD5-A4E2BDC6175B}"/>
          </ac:spMkLst>
        </pc:spChg>
        <pc:spChg chg="add mod">
          <ac:chgData name="Douglas Malcolm" userId="6fbabce8-ec94-4dd3-b118-672eb69ae1ad" providerId="ADAL" clId="{6A6FD181-A3D4-405D-8067-66E6B72C8BF5}" dt="2023-03-27T17:39:16.766" v="310"/>
          <ac:spMkLst>
            <pc:docMk/>
            <pc:sldMk cId="0" sldId="310"/>
            <ac:spMk id="18" creationId="{1C6C3E66-CE4D-8DC7-D4C6-0AD3CE409D58}"/>
          </ac:spMkLst>
        </pc:spChg>
        <pc:spChg chg="del">
          <ac:chgData name="Douglas Malcolm" userId="6fbabce8-ec94-4dd3-b118-672eb69ae1ad" providerId="ADAL" clId="{6A6FD181-A3D4-405D-8067-66E6B72C8BF5}" dt="2023-03-27T17:24:02.737" v="105" actId="478"/>
          <ac:spMkLst>
            <pc:docMk/>
            <pc:sldMk cId="0" sldId="310"/>
            <ac:spMk id="217" creationId="{00000000-0000-0000-0000-000000000000}"/>
          </ac:spMkLst>
        </pc:spChg>
        <pc:spChg chg="del">
          <ac:chgData name="Douglas Malcolm" userId="6fbabce8-ec94-4dd3-b118-672eb69ae1ad" providerId="ADAL" clId="{6A6FD181-A3D4-405D-8067-66E6B72C8BF5}" dt="2023-03-27T17:24:02.737" v="105" actId="478"/>
          <ac:spMkLst>
            <pc:docMk/>
            <pc:sldMk cId="0" sldId="310"/>
            <ac:spMk id="218" creationId="{00000000-0000-0000-0000-000000000000}"/>
          </ac:spMkLst>
        </pc:spChg>
        <pc:spChg chg="del">
          <ac:chgData name="Douglas Malcolm" userId="6fbabce8-ec94-4dd3-b118-672eb69ae1ad" providerId="ADAL" clId="{6A6FD181-A3D4-405D-8067-66E6B72C8BF5}" dt="2023-03-27T17:34:59.029" v="204" actId="478"/>
          <ac:spMkLst>
            <pc:docMk/>
            <pc:sldMk cId="0" sldId="310"/>
            <ac:spMk id="220" creationId="{00000000-0000-0000-0000-000000000000}"/>
          </ac:spMkLst>
        </pc:spChg>
        <pc:spChg chg="del">
          <ac:chgData name="Douglas Malcolm" userId="6fbabce8-ec94-4dd3-b118-672eb69ae1ad" providerId="ADAL" clId="{6A6FD181-A3D4-405D-8067-66E6B72C8BF5}" dt="2023-03-27T17:24:02.737" v="105" actId="478"/>
          <ac:spMkLst>
            <pc:docMk/>
            <pc:sldMk cId="0" sldId="310"/>
            <ac:spMk id="221" creationId="{00000000-0000-0000-0000-000000000000}"/>
          </ac:spMkLst>
        </pc:spChg>
        <pc:spChg chg="del">
          <ac:chgData name="Douglas Malcolm" userId="6fbabce8-ec94-4dd3-b118-672eb69ae1ad" providerId="ADAL" clId="{6A6FD181-A3D4-405D-8067-66E6B72C8BF5}" dt="2023-03-27T17:24:02.737" v="105" actId="478"/>
          <ac:spMkLst>
            <pc:docMk/>
            <pc:sldMk cId="0" sldId="310"/>
            <ac:spMk id="223" creationId="{00000000-0000-0000-0000-000000000000}"/>
          </ac:spMkLst>
        </pc:spChg>
        <pc:cxnChg chg="add mod">
          <ac:chgData name="Douglas Malcolm" userId="6fbabce8-ec94-4dd3-b118-672eb69ae1ad" providerId="ADAL" clId="{6A6FD181-A3D4-405D-8067-66E6B72C8BF5}" dt="2023-03-27T17:24:03.117" v="106"/>
          <ac:cxnSpMkLst>
            <pc:docMk/>
            <pc:sldMk cId="0" sldId="310"/>
            <ac:cxnSpMk id="5" creationId="{AAAF8B8B-1AA9-8DF0-E521-BE988D19D546}"/>
          </ac:cxnSpMkLst>
        </pc:cxnChg>
        <pc:cxnChg chg="add mod">
          <ac:chgData name="Douglas Malcolm" userId="6fbabce8-ec94-4dd3-b118-672eb69ae1ad" providerId="ADAL" clId="{6A6FD181-A3D4-405D-8067-66E6B72C8BF5}" dt="2023-03-27T17:24:03.117" v="106"/>
          <ac:cxnSpMkLst>
            <pc:docMk/>
            <pc:sldMk cId="0" sldId="310"/>
            <ac:cxnSpMk id="6" creationId="{4B148392-6C35-7F34-5AA8-97998F4257CC}"/>
          </ac:cxnSpMkLst>
        </pc:cxnChg>
        <pc:cxnChg chg="add mod">
          <ac:chgData name="Douglas Malcolm" userId="6fbabce8-ec94-4dd3-b118-672eb69ae1ad" providerId="ADAL" clId="{6A6FD181-A3D4-405D-8067-66E6B72C8BF5}" dt="2023-03-27T17:24:03.117" v="106"/>
          <ac:cxnSpMkLst>
            <pc:docMk/>
            <pc:sldMk cId="0" sldId="310"/>
            <ac:cxnSpMk id="7" creationId="{8273F0D7-7F9E-9D61-A8BC-3EF9627F6191}"/>
          </ac:cxnSpMkLst>
        </pc:cxnChg>
        <pc:cxnChg chg="add mod">
          <ac:chgData name="Douglas Malcolm" userId="6fbabce8-ec94-4dd3-b118-672eb69ae1ad" providerId="ADAL" clId="{6A6FD181-A3D4-405D-8067-66E6B72C8BF5}" dt="2023-03-27T17:24:03.117" v="106"/>
          <ac:cxnSpMkLst>
            <pc:docMk/>
            <pc:sldMk cId="0" sldId="310"/>
            <ac:cxnSpMk id="8" creationId="{90DA9435-922A-8385-BFAB-8A62FF645DEC}"/>
          </ac:cxnSpMkLst>
        </pc:cxnChg>
        <pc:cxnChg chg="add mod">
          <ac:chgData name="Douglas Malcolm" userId="6fbabce8-ec94-4dd3-b118-672eb69ae1ad" providerId="ADAL" clId="{6A6FD181-A3D4-405D-8067-66E6B72C8BF5}" dt="2023-03-27T17:24:03.117" v="106"/>
          <ac:cxnSpMkLst>
            <pc:docMk/>
            <pc:sldMk cId="0" sldId="310"/>
            <ac:cxnSpMk id="9" creationId="{2EF5FFD6-D1FE-9660-6DC2-EC2E911A8009}"/>
          </ac:cxnSpMkLst>
        </pc:cxnChg>
        <pc:cxnChg chg="add mod">
          <ac:chgData name="Douglas Malcolm" userId="6fbabce8-ec94-4dd3-b118-672eb69ae1ad" providerId="ADAL" clId="{6A6FD181-A3D4-405D-8067-66E6B72C8BF5}" dt="2023-03-27T17:24:03.117" v="106"/>
          <ac:cxnSpMkLst>
            <pc:docMk/>
            <pc:sldMk cId="0" sldId="310"/>
            <ac:cxnSpMk id="10" creationId="{5FEB9313-ECC0-F8F0-282B-CDB588BC93E8}"/>
          </ac:cxnSpMkLst>
        </pc:cxnChg>
        <pc:cxnChg chg="add mod">
          <ac:chgData name="Douglas Malcolm" userId="6fbabce8-ec94-4dd3-b118-672eb69ae1ad" providerId="ADAL" clId="{6A6FD181-A3D4-405D-8067-66E6B72C8BF5}" dt="2023-03-27T17:24:03.117" v="106"/>
          <ac:cxnSpMkLst>
            <pc:docMk/>
            <pc:sldMk cId="0" sldId="310"/>
            <ac:cxnSpMk id="11" creationId="{70823ED5-D004-F854-8789-F0C46F6E8774}"/>
          </ac:cxnSpMkLst>
        </pc:cxnChg>
        <pc:cxnChg chg="add mod">
          <ac:chgData name="Douglas Malcolm" userId="6fbabce8-ec94-4dd3-b118-672eb69ae1ad" providerId="ADAL" clId="{6A6FD181-A3D4-405D-8067-66E6B72C8BF5}" dt="2023-03-27T17:24:03.117" v="106"/>
          <ac:cxnSpMkLst>
            <pc:docMk/>
            <pc:sldMk cId="0" sldId="310"/>
            <ac:cxnSpMk id="12" creationId="{D61EF938-D184-098D-417B-F2DBE1178D1C}"/>
          </ac:cxnSpMkLst>
        </pc:cxnChg>
        <pc:cxnChg chg="add mod">
          <ac:chgData name="Douglas Malcolm" userId="6fbabce8-ec94-4dd3-b118-672eb69ae1ad" providerId="ADAL" clId="{6A6FD181-A3D4-405D-8067-66E6B72C8BF5}" dt="2023-03-27T17:24:03.117" v="106"/>
          <ac:cxnSpMkLst>
            <pc:docMk/>
            <pc:sldMk cId="0" sldId="310"/>
            <ac:cxnSpMk id="13" creationId="{A4FE866E-41D6-C9E6-7D57-E658F57567C1}"/>
          </ac:cxnSpMkLst>
        </pc:cxnChg>
        <pc:cxnChg chg="mod">
          <ac:chgData name="Douglas Malcolm" userId="6fbabce8-ec94-4dd3-b118-672eb69ae1ad" providerId="ADAL" clId="{6A6FD181-A3D4-405D-8067-66E6B72C8BF5}" dt="2023-03-27T17:40:38.803" v="403" actId="1076"/>
          <ac:cxnSpMkLst>
            <pc:docMk/>
            <pc:sldMk cId="0" sldId="310"/>
            <ac:cxnSpMk id="222" creationId="{00000000-0000-0000-0000-000000000000}"/>
          </ac:cxnSpMkLst>
        </pc:cxnChg>
        <pc:cxnChg chg="del">
          <ac:chgData name="Douglas Malcolm" userId="6fbabce8-ec94-4dd3-b118-672eb69ae1ad" providerId="ADAL" clId="{6A6FD181-A3D4-405D-8067-66E6B72C8BF5}" dt="2023-03-27T17:24:02.737" v="105" actId="478"/>
          <ac:cxnSpMkLst>
            <pc:docMk/>
            <pc:sldMk cId="0" sldId="310"/>
            <ac:cxnSpMk id="224" creationId="{00000000-0000-0000-0000-000000000000}"/>
          </ac:cxnSpMkLst>
        </pc:cxnChg>
        <pc:cxnChg chg="del">
          <ac:chgData name="Douglas Malcolm" userId="6fbabce8-ec94-4dd3-b118-672eb69ae1ad" providerId="ADAL" clId="{6A6FD181-A3D4-405D-8067-66E6B72C8BF5}" dt="2023-03-27T17:24:02.737" v="105" actId="478"/>
          <ac:cxnSpMkLst>
            <pc:docMk/>
            <pc:sldMk cId="0" sldId="310"/>
            <ac:cxnSpMk id="225" creationId="{00000000-0000-0000-0000-000000000000}"/>
          </ac:cxnSpMkLst>
        </pc:cxnChg>
        <pc:cxnChg chg="del">
          <ac:chgData name="Douglas Malcolm" userId="6fbabce8-ec94-4dd3-b118-672eb69ae1ad" providerId="ADAL" clId="{6A6FD181-A3D4-405D-8067-66E6B72C8BF5}" dt="2023-03-27T17:24:02.737" v="105" actId="478"/>
          <ac:cxnSpMkLst>
            <pc:docMk/>
            <pc:sldMk cId="0" sldId="310"/>
            <ac:cxnSpMk id="226" creationId="{00000000-0000-0000-0000-000000000000}"/>
          </ac:cxnSpMkLst>
        </pc:cxnChg>
        <pc:cxnChg chg="del">
          <ac:chgData name="Douglas Malcolm" userId="6fbabce8-ec94-4dd3-b118-672eb69ae1ad" providerId="ADAL" clId="{6A6FD181-A3D4-405D-8067-66E6B72C8BF5}" dt="2023-03-27T17:24:02.737" v="105" actId="478"/>
          <ac:cxnSpMkLst>
            <pc:docMk/>
            <pc:sldMk cId="0" sldId="310"/>
            <ac:cxnSpMk id="227" creationId="{00000000-0000-0000-0000-000000000000}"/>
          </ac:cxnSpMkLst>
        </pc:cxnChg>
        <pc:cxnChg chg="del">
          <ac:chgData name="Douglas Malcolm" userId="6fbabce8-ec94-4dd3-b118-672eb69ae1ad" providerId="ADAL" clId="{6A6FD181-A3D4-405D-8067-66E6B72C8BF5}" dt="2023-03-27T17:24:02.737" v="105" actId="478"/>
          <ac:cxnSpMkLst>
            <pc:docMk/>
            <pc:sldMk cId="0" sldId="310"/>
            <ac:cxnSpMk id="228" creationId="{00000000-0000-0000-0000-000000000000}"/>
          </ac:cxnSpMkLst>
        </pc:cxnChg>
        <pc:cxnChg chg="del">
          <ac:chgData name="Douglas Malcolm" userId="6fbabce8-ec94-4dd3-b118-672eb69ae1ad" providerId="ADAL" clId="{6A6FD181-A3D4-405D-8067-66E6B72C8BF5}" dt="2023-03-27T17:24:02.737" v="105" actId="478"/>
          <ac:cxnSpMkLst>
            <pc:docMk/>
            <pc:sldMk cId="0" sldId="310"/>
            <ac:cxnSpMk id="229" creationId="{00000000-0000-0000-0000-000000000000}"/>
          </ac:cxnSpMkLst>
        </pc:cxnChg>
        <pc:cxnChg chg="del">
          <ac:chgData name="Douglas Malcolm" userId="6fbabce8-ec94-4dd3-b118-672eb69ae1ad" providerId="ADAL" clId="{6A6FD181-A3D4-405D-8067-66E6B72C8BF5}" dt="2023-03-27T17:24:02.737" v="105" actId="478"/>
          <ac:cxnSpMkLst>
            <pc:docMk/>
            <pc:sldMk cId="0" sldId="310"/>
            <ac:cxnSpMk id="230" creationId="{00000000-0000-0000-0000-000000000000}"/>
          </ac:cxnSpMkLst>
        </pc:cxnChg>
        <pc:cxnChg chg="del">
          <ac:chgData name="Douglas Malcolm" userId="6fbabce8-ec94-4dd3-b118-672eb69ae1ad" providerId="ADAL" clId="{6A6FD181-A3D4-405D-8067-66E6B72C8BF5}" dt="2023-03-27T17:24:02.737" v="105" actId="478"/>
          <ac:cxnSpMkLst>
            <pc:docMk/>
            <pc:sldMk cId="0" sldId="310"/>
            <ac:cxnSpMk id="231" creationId="{00000000-0000-0000-0000-000000000000}"/>
          </ac:cxnSpMkLst>
        </pc:cxnChg>
        <pc:cxnChg chg="del">
          <ac:chgData name="Douglas Malcolm" userId="6fbabce8-ec94-4dd3-b118-672eb69ae1ad" providerId="ADAL" clId="{6A6FD181-A3D4-405D-8067-66E6B72C8BF5}" dt="2023-03-27T17:24:02.737" v="105" actId="478"/>
          <ac:cxnSpMkLst>
            <pc:docMk/>
            <pc:sldMk cId="0" sldId="310"/>
            <ac:cxnSpMk id="232" creationId="{00000000-0000-0000-0000-000000000000}"/>
          </ac:cxnSpMkLst>
        </pc:cxnChg>
      </pc:sldChg>
      <pc:sldChg chg="addSp delSp modSp mod">
        <pc:chgData name="Douglas Malcolm" userId="6fbabce8-ec94-4dd3-b118-672eb69ae1ad" providerId="ADAL" clId="{6A6FD181-A3D4-405D-8067-66E6B72C8BF5}" dt="2023-03-27T17:43:40.602" v="434" actId="20577"/>
        <pc:sldMkLst>
          <pc:docMk/>
          <pc:sldMk cId="0" sldId="311"/>
        </pc:sldMkLst>
        <pc:spChg chg="add mod">
          <ac:chgData name="Douglas Malcolm" userId="6fbabce8-ec94-4dd3-b118-672eb69ae1ad" providerId="ADAL" clId="{6A6FD181-A3D4-405D-8067-66E6B72C8BF5}" dt="2023-03-27T17:24:20.811" v="118"/>
          <ac:spMkLst>
            <pc:docMk/>
            <pc:sldMk cId="0" sldId="311"/>
            <ac:spMk id="2" creationId="{269051BF-6D6E-C8F5-3E29-2AD2D64648A1}"/>
          </ac:spMkLst>
        </pc:spChg>
        <pc:spChg chg="add mod">
          <ac:chgData name="Douglas Malcolm" userId="6fbabce8-ec94-4dd3-b118-672eb69ae1ad" providerId="ADAL" clId="{6A6FD181-A3D4-405D-8067-66E6B72C8BF5}" dt="2023-03-27T17:24:20.811" v="118"/>
          <ac:spMkLst>
            <pc:docMk/>
            <pc:sldMk cId="0" sldId="311"/>
            <ac:spMk id="3" creationId="{DDDCC237-10D0-831A-DF71-19509BC5AE7A}"/>
          </ac:spMkLst>
        </pc:spChg>
        <pc:spChg chg="add mod">
          <ac:chgData name="Douglas Malcolm" userId="6fbabce8-ec94-4dd3-b118-672eb69ae1ad" providerId="ADAL" clId="{6A6FD181-A3D4-405D-8067-66E6B72C8BF5}" dt="2023-03-27T17:24:20.811" v="118"/>
          <ac:spMkLst>
            <pc:docMk/>
            <pc:sldMk cId="0" sldId="311"/>
            <ac:spMk id="4" creationId="{F2BEFB05-9A9D-66D6-9C14-E1AF4E8021B7}"/>
          </ac:spMkLst>
        </pc:spChg>
        <pc:spChg chg="add mod">
          <ac:chgData name="Douglas Malcolm" userId="6fbabce8-ec94-4dd3-b118-672eb69ae1ad" providerId="ADAL" clId="{6A6FD181-A3D4-405D-8067-66E6B72C8BF5}" dt="2023-03-27T17:43:40.602" v="434" actId="20577"/>
          <ac:spMkLst>
            <pc:docMk/>
            <pc:sldMk cId="0" sldId="311"/>
            <ac:spMk id="14" creationId="{35669B03-38A3-E207-CB70-FD9B8C5A15FC}"/>
          </ac:spMkLst>
        </pc:spChg>
        <pc:spChg chg="add del mod">
          <ac:chgData name="Douglas Malcolm" userId="6fbabce8-ec94-4dd3-b118-672eb69ae1ad" providerId="ADAL" clId="{6A6FD181-A3D4-405D-8067-66E6B72C8BF5}" dt="2023-03-27T17:35:17.061" v="209" actId="478"/>
          <ac:spMkLst>
            <pc:docMk/>
            <pc:sldMk cId="0" sldId="311"/>
            <ac:spMk id="16" creationId="{70893047-19BD-CD89-A73D-7D0E803C12BA}"/>
          </ac:spMkLst>
        </pc:spChg>
        <pc:spChg chg="add del mod">
          <ac:chgData name="Douglas Malcolm" userId="6fbabce8-ec94-4dd3-b118-672eb69ae1ad" providerId="ADAL" clId="{6A6FD181-A3D4-405D-8067-66E6B72C8BF5}" dt="2023-03-27T17:39:10.971" v="307" actId="478"/>
          <ac:spMkLst>
            <pc:docMk/>
            <pc:sldMk cId="0" sldId="311"/>
            <ac:spMk id="17" creationId="{D474EBBB-507A-2BF7-422D-24BD0BAA4CD3}"/>
          </ac:spMkLst>
        </pc:spChg>
        <pc:spChg chg="add mod">
          <ac:chgData name="Douglas Malcolm" userId="6fbabce8-ec94-4dd3-b118-672eb69ae1ad" providerId="ADAL" clId="{6A6FD181-A3D4-405D-8067-66E6B72C8BF5}" dt="2023-03-27T17:40:50.563" v="405" actId="1076"/>
          <ac:spMkLst>
            <pc:docMk/>
            <pc:sldMk cId="0" sldId="311"/>
            <ac:spMk id="18" creationId="{6AC08340-880E-4F79-8828-8132903E26B7}"/>
          </ac:spMkLst>
        </pc:spChg>
        <pc:spChg chg="del">
          <ac:chgData name="Douglas Malcolm" userId="6fbabce8-ec94-4dd3-b118-672eb69ae1ad" providerId="ADAL" clId="{6A6FD181-A3D4-405D-8067-66E6B72C8BF5}" dt="2023-03-27T17:24:20.497" v="117" actId="478"/>
          <ac:spMkLst>
            <pc:docMk/>
            <pc:sldMk cId="0" sldId="311"/>
            <ac:spMk id="237" creationId="{00000000-0000-0000-0000-000000000000}"/>
          </ac:spMkLst>
        </pc:spChg>
        <pc:spChg chg="del">
          <ac:chgData name="Douglas Malcolm" userId="6fbabce8-ec94-4dd3-b118-672eb69ae1ad" providerId="ADAL" clId="{6A6FD181-A3D4-405D-8067-66E6B72C8BF5}" dt="2023-03-27T17:24:20.497" v="117" actId="478"/>
          <ac:spMkLst>
            <pc:docMk/>
            <pc:sldMk cId="0" sldId="311"/>
            <ac:spMk id="238" creationId="{00000000-0000-0000-0000-000000000000}"/>
          </ac:spMkLst>
        </pc:spChg>
        <pc:spChg chg="del">
          <ac:chgData name="Douglas Malcolm" userId="6fbabce8-ec94-4dd3-b118-672eb69ae1ad" providerId="ADAL" clId="{6A6FD181-A3D4-405D-8067-66E6B72C8BF5}" dt="2023-03-27T17:35:15.201" v="208" actId="478"/>
          <ac:spMkLst>
            <pc:docMk/>
            <pc:sldMk cId="0" sldId="311"/>
            <ac:spMk id="240" creationId="{00000000-0000-0000-0000-000000000000}"/>
          </ac:spMkLst>
        </pc:spChg>
        <pc:spChg chg="del">
          <ac:chgData name="Douglas Malcolm" userId="6fbabce8-ec94-4dd3-b118-672eb69ae1ad" providerId="ADAL" clId="{6A6FD181-A3D4-405D-8067-66E6B72C8BF5}" dt="2023-03-27T17:24:20.497" v="117" actId="478"/>
          <ac:spMkLst>
            <pc:docMk/>
            <pc:sldMk cId="0" sldId="311"/>
            <ac:spMk id="241" creationId="{00000000-0000-0000-0000-000000000000}"/>
          </ac:spMkLst>
        </pc:spChg>
        <pc:spChg chg="del">
          <ac:chgData name="Douglas Malcolm" userId="6fbabce8-ec94-4dd3-b118-672eb69ae1ad" providerId="ADAL" clId="{6A6FD181-A3D4-405D-8067-66E6B72C8BF5}" dt="2023-03-27T17:24:20.497" v="117" actId="478"/>
          <ac:spMkLst>
            <pc:docMk/>
            <pc:sldMk cId="0" sldId="311"/>
            <ac:spMk id="243" creationId="{00000000-0000-0000-0000-000000000000}"/>
          </ac:spMkLst>
        </pc:spChg>
        <pc:spChg chg="del">
          <ac:chgData name="Douglas Malcolm" userId="6fbabce8-ec94-4dd3-b118-672eb69ae1ad" providerId="ADAL" clId="{6A6FD181-A3D4-405D-8067-66E6B72C8BF5}" dt="2023-03-27T17:24:20.497" v="117" actId="478"/>
          <ac:spMkLst>
            <pc:docMk/>
            <pc:sldMk cId="0" sldId="311"/>
            <ac:spMk id="253" creationId="{00000000-0000-0000-0000-000000000000}"/>
          </ac:spMkLst>
        </pc:spChg>
        <pc:cxnChg chg="add mod">
          <ac:chgData name="Douglas Malcolm" userId="6fbabce8-ec94-4dd3-b118-672eb69ae1ad" providerId="ADAL" clId="{6A6FD181-A3D4-405D-8067-66E6B72C8BF5}" dt="2023-03-27T17:24:20.811" v="118"/>
          <ac:cxnSpMkLst>
            <pc:docMk/>
            <pc:sldMk cId="0" sldId="311"/>
            <ac:cxnSpMk id="5" creationId="{1BCB1F7D-22A4-4420-8C2A-9E2B1088A002}"/>
          </ac:cxnSpMkLst>
        </pc:cxnChg>
        <pc:cxnChg chg="add mod">
          <ac:chgData name="Douglas Malcolm" userId="6fbabce8-ec94-4dd3-b118-672eb69ae1ad" providerId="ADAL" clId="{6A6FD181-A3D4-405D-8067-66E6B72C8BF5}" dt="2023-03-27T17:24:20.811" v="118"/>
          <ac:cxnSpMkLst>
            <pc:docMk/>
            <pc:sldMk cId="0" sldId="311"/>
            <ac:cxnSpMk id="6" creationId="{8EC24BE4-56B5-5EE8-83D6-1A84CE30D47C}"/>
          </ac:cxnSpMkLst>
        </pc:cxnChg>
        <pc:cxnChg chg="add mod">
          <ac:chgData name="Douglas Malcolm" userId="6fbabce8-ec94-4dd3-b118-672eb69ae1ad" providerId="ADAL" clId="{6A6FD181-A3D4-405D-8067-66E6B72C8BF5}" dt="2023-03-27T17:24:20.811" v="118"/>
          <ac:cxnSpMkLst>
            <pc:docMk/>
            <pc:sldMk cId="0" sldId="311"/>
            <ac:cxnSpMk id="7" creationId="{0033FD16-FC26-0F6E-244A-4094BF4DCBFB}"/>
          </ac:cxnSpMkLst>
        </pc:cxnChg>
        <pc:cxnChg chg="add mod">
          <ac:chgData name="Douglas Malcolm" userId="6fbabce8-ec94-4dd3-b118-672eb69ae1ad" providerId="ADAL" clId="{6A6FD181-A3D4-405D-8067-66E6B72C8BF5}" dt="2023-03-27T17:24:20.811" v="118"/>
          <ac:cxnSpMkLst>
            <pc:docMk/>
            <pc:sldMk cId="0" sldId="311"/>
            <ac:cxnSpMk id="8" creationId="{3221CA31-93F1-2112-E45D-4D0319D6E5C5}"/>
          </ac:cxnSpMkLst>
        </pc:cxnChg>
        <pc:cxnChg chg="add mod">
          <ac:chgData name="Douglas Malcolm" userId="6fbabce8-ec94-4dd3-b118-672eb69ae1ad" providerId="ADAL" clId="{6A6FD181-A3D4-405D-8067-66E6B72C8BF5}" dt="2023-03-27T17:24:20.811" v="118"/>
          <ac:cxnSpMkLst>
            <pc:docMk/>
            <pc:sldMk cId="0" sldId="311"/>
            <ac:cxnSpMk id="9" creationId="{65731304-9983-F36F-95AF-D8087991844D}"/>
          </ac:cxnSpMkLst>
        </pc:cxnChg>
        <pc:cxnChg chg="add mod">
          <ac:chgData name="Douglas Malcolm" userId="6fbabce8-ec94-4dd3-b118-672eb69ae1ad" providerId="ADAL" clId="{6A6FD181-A3D4-405D-8067-66E6B72C8BF5}" dt="2023-03-27T17:24:20.811" v="118"/>
          <ac:cxnSpMkLst>
            <pc:docMk/>
            <pc:sldMk cId="0" sldId="311"/>
            <ac:cxnSpMk id="10" creationId="{AF1FDEFB-C715-115B-AC91-4FBD0FA3DE05}"/>
          </ac:cxnSpMkLst>
        </pc:cxnChg>
        <pc:cxnChg chg="add mod">
          <ac:chgData name="Douglas Malcolm" userId="6fbabce8-ec94-4dd3-b118-672eb69ae1ad" providerId="ADAL" clId="{6A6FD181-A3D4-405D-8067-66E6B72C8BF5}" dt="2023-03-27T17:24:20.811" v="118"/>
          <ac:cxnSpMkLst>
            <pc:docMk/>
            <pc:sldMk cId="0" sldId="311"/>
            <ac:cxnSpMk id="11" creationId="{9FEC1A61-F7A4-84E9-B03C-B066EF36967E}"/>
          </ac:cxnSpMkLst>
        </pc:cxnChg>
        <pc:cxnChg chg="add mod">
          <ac:chgData name="Douglas Malcolm" userId="6fbabce8-ec94-4dd3-b118-672eb69ae1ad" providerId="ADAL" clId="{6A6FD181-A3D4-405D-8067-66E6B72C8BF5}" dt="2023-03-27T17:24:20.811" v="118"/>
          <ac:cxnSpMkLst>
            <pc:docMk/>
            <pc:sldMk cId="0" sldId="311"/>
            <ac:cxnSpMk id="12" creationId="{E518218E-0285-53E1-46FF-908A9F925594}"/>
          </ac:cxnSpMkLst>
        </pc:cxnChg>
        <pc:cxnChg chg="add mod">
          <ac:chgData name="Douglas Malcolm" userId="6fbabce8-ec94-4dd3-b118-672eb69ae1ad" providerId="ADAL" clId="{6A6FD181-A3D4-405D-8067-66E6B72C8BF5}" dt="2023-03-27T17:24:20.811" v="118"/>
          <ac:cxnSpMkLst>
            <pc:docMk/>
            <pc:sldMk cId="0" sldId="311"/>
            <ac:cxnSpMk id="13" creationId="{E66E38D8-B6A2-922C-6EAF-9E61F7DDEB46}"/>
          </ac:cxnSpMkLst>
        </pc:cxnChg>
        <pc:cxnChg chg="mod">
          <ac:chgData name="Douglas Malcolm" userId="6fbabce8-ec94-4dd3-b118-672eb69ae1ad" providerId="ADAL" clId="{6A6FD181-A3D4-405D-8067-66E6B72C8BF5}" dt="2023-03-27T17:40:53.595" v="406" actId="1076"/>
          <ac:cxnSpMkLst>
            <pc:docMk/>
            <pc:sldMk cId="0" sldId="311"/>
            <ac:cxnSpMk id="242" creationId="{00000000-0000-0000-0000-000000000000}"/>
          </ac:cxnSpMkLst>
        </pc:cxnChg>
        <pc:cxnChg chg="del">
          <ac:chgData name="Douglas Malcolm" userId="6fbabce8-ec94-4dd3-b118-672eb69ae1ad" providerId="ADAL" clId="{6A6FD181-A3D4-405D-8067-66E6B72C8BF5}" dt="2023-03-27T17:24:20.497" v="117" actId="478"/>
          <ac:cxnSpMkLst>
            <pc:docMk/>
            <pc:sldMk cId="0" sldId="311"/>
            <ac:cxnSpMk id="244" creationId="{00000000-0000-0000-0000-000000000000}"/>
          </ac:cxnSpMkLst>
        </pc:cxnChg>
        <pc:cxnChg chg="del">
          <ac:chgData name="Douglas Malcolm" userId="6fbabce8-ec94-4dd3-b118-672eb69ae1ad" providerId="ADAL" clId="{6A6FD181-A3D4-405D-8067-66E6B72C8BF5}" dt="2023-03-27T17:24:20.497" v="117" actId="478"/>
          <ac:cxnSpMkLst>
            <pc:docMk/>
            <pc:sldMk cId="0" sldId="311"/>
            <ac:cxnSpMk id="245" creationId="{00000000-0000-0000-0000-000000000000}"/>
          </ac:cxnSpMkLst>
        </pc:cxnChg>
        <pc:cxnChg chg="del">
          <ac:chgData name="Douglas Malcolm" userId="6fbabce8-ec94-4dd3-b118-672eb69ae1ad" providerId="ADAL" clId="{6A6FD181-A3D4-405D-8067-66E6B72C8BF5}" dt="2023-03-27T17:24:20.497" v="117" actId="478"/>
          <ac:cxnSpMkLst>
            <pc:docMk/>
            <pc:sldMk cId="0" sldId="311"/>
            <ac:cxnSpMk id="246" creationId="{00000000-0000-0000-0000-000000000000}"/>
          </ac:cxnSpMkLst>
        </pc:cxnChg>
        <pc:cxnChg chg="del">
          <ac:chgData name="Douglas Malcolm" userId="6fbabce8-ec94-4dd3-b118-672eb69ae1ad" providerId="ADAL" clId="{6A6FD181-A3D4-405D-8067-66E6B72C8BF5}" dt="2023-03-27T17:24:20.497" v="117" actId="478"/>
          <ac:cxnSpMkLst>
            <pc:docMk/>
            <pc:sldMk cId="0" sldId="311"/>
            <ac:cxnSpMk id="247" creationId="{00000000-0000-0000-0000-000000000000}"/>
          </ac:cxnSpMkLst>
        </pc:cxnChg>
        <pc:cxnChg chg="del">
          <ac:chgData name="Douglas Malcolm" userId="6fbabce8-ec94-4dd3-b118-672eb69ae1ad" providerId="ADAL" clId="{6A6FD181-A3D4-405D-8067-66E6B72C8BF5}" dt="2023-03-27T17:24:20.497" v="117" actId="478"/>
          <ac:cxnSpMkLst>
            <pc:docMk/>
            <pc:sldMk cId="0" sldId="311"/>
            <ac:cxnSpMk id="248" creationId="{00000000-0000-0000-0000-000000000000}"/>
          </ac:cxnSpMkLst>
        </pc:cxnChg>
        <pc:cxnChg chg="del">
          <ac:chgData name="Douglas Malcolm" userId="6fbabce8-ec94-4dd3-b118-672eb69ae1ad" providerId="ADAL" clId="{6A6FD181-A3D4-405D-8067-66E6B72C8BF5}" dt="2023-03-27T17:24:20.497" v="117" actId="478"/>
          <ac:cxnSpMkLst>
            <pc:docMk/>
            <pc:sldMk cId="0" sldId="311"/>
            <ac:cxnSpMk id="249" creationId="{00000000-0000-0000-0000-000000000000}"/>
          </ac:cxnSpMkLst>
        </pc:cxnChg>
        <pc:cxnChg chg="del">
          <ac:chgData name="Douglas Malcolm" userId="6fbabce8-ec94-4dd3-b118-672eb69ae1ad" providerId="ADAL" clId="{6A6FD181-A3D4-405D-8067-66E6B72C8BF5}" dt="2023-03-27T17:24:20.497" v="117" actId="478"/>
          <ac:cxnSpMkLst>
            <pc:docMk/>
            <pc:sldMk cId="0" sldId="311"/>
            <ac:cxnSpMk id="250" creationId="{00000000-0000-0000-0000-000000000000}"/>
          </ac:cxnSpMkLst>
        </pc:cxnChg>
        <pc:cxnChg chg="del">
          <ac:chgData name="Douglas Malcolm" userId="6fbabce8-ec94-4dd3-b118-672eb69ae1ad" providerId="ADAL" clId="{6A6FD181-A3D4-405D-8067-66E6B72C8BF5}" dt="2023-03-27T17:24:20.497" v="117" actId="478"/>
          <ac:cxnSpMkLst>
            <pc:docMk/>
            <pc:sldMk cId="0" sldId="311"/>
            <ac:cxnSpMk id="251" creationId="{00000000-0000-0000-0000-000000000000}"/>
          </ac:cxnSpMkLst>
        </pc:cxnChg>
        <pc:cxnChg chg="del">
          <ac:chgData name="Douglas Malcolm" userId="6fbabce8-ec94-4dd3-b118-672eb69ae1ad" providerId="ADAL" clId="{6A6FD181-A3D4-405D-8067-66E6B72C8BF5}" dt="2023-03-27T17:24:20.497" v="117" actId="478"/>
          <ac:cxnSpMkLst>
            <pc:docMk/>
            <pc:sldMk cId="0" sldId="311"/>
            <ac:cxnSpMk id="252" creationId="{00000000-0000-0000-0000-000000000000}"/>
          </ac:cxnSpMkLst>
        </pc:cxnChg>
      </pc:sldChg>
      <pc:sldChg chg="addSp delSp modSp mod">
        <pc:chgData name="Douglas Malcolm" userId="6fbabce8-ec94-4dd3-b118-672eb69ae1ad" providerId="ADAL" clId="{6A6FD181-A3D4-405D-8067-66E6B72C8BF5}" dt="2023-03-27T17:43:26.075" v="433" actId="20577"/>
        <pc:sldMkLst>
          <pc:docMk/>
          <pc:sldMk cId="0" sldId="312"/>
        </pc:sldMkLst>
        <pc:spChg chg="add mod">
          <ac:chgData name="Douglas Malcolm" userId="6fbabce8-ec94-4dd3-b118-672eb69ae1ad" providerId="ADAL" clId="{6A6FD181-A3D4-405D-8067-66E6B72C8BF5}" dt="2023-03-27T17:24:26.607" v="120"/>
          <ac:spMkLst>
            <pc:docMk/>
            <pc:sldMk cId="0" sldId="312"/>
            <ac:spMk id="2" creationId="{A79A95DF-BBD0-2D30-F62A-2798D9C35BC7}"/>
          </ac:spMkLst>
        </pc:spChg>
        <pc:spChg chg="add mod">
          <ac:chgData name="Douglas Malcolm" userId="6fbabce8-ec94-4dd3-b118-672eb69ae1ad" providerId="ADAL" clId="{6A6FD181-A3D4-405D-8067-66E6B72C8BF5}" dt="2023-03-27T17:24:26.607" v="120"/>
          <ac:spMkLst>
            <pc:docMk/>
            <pc:sldMk cId="0" sldId="312"/>
            <ac:spMk id="3" creationId="{889D7615-89C2-950E-3E10-88E36B9E14EF}"/>
          </ac:spMkLst>
        </pc:spChg>
        <pc:spChg chg="add mod">
          <ac:chgData name="Douglas Malcolm" userId="6fbabce8-ec94-4dd3-b118-672eb69ae1ad" providerId="ADAL" clId="{6A6FD181-A3D4-405D-8067-66E6B72C8BF5}" dt="2023-03-27T17:24:26.607" v="120"/>
          <ac:spMkLst>
            <pc:docMk/>
            <pc:sldMk cId="0" sldId="312"/>
            <ac:spMk id="4" creationId="{2CDA89CF-DF3A-FCE8-A3B9-AC30F4FFD77C}"/>
          </ac:spMkLst>
        </pc:spChg>
        <pc:spChg chg="add mod">
          <ac:chgData name="Douglas Malcolm" userId="6fbabce8-ec94-4dd3-b118-672eb69ae1ad" providerId="ADAL" clId="{6A6FD181-A3D4-405D-8067-66E6B72C8BF5}" dt="2023-03-27T17:43:26.075" v="433" actId="20577"/>
          <ac:spMkLst>
            <pc:docMk/>
            <pc:sldMk cId="0" sldId="312"/>
            <ac:spMk id="14" creationId="{2702CBA7-AA11-C325-2EE0-A98569596A21}"/>
          </ac:spMkLst>
        </pc:spChg>
        <pc:spChg chg="add del mod">
          <ac:chgData name="Douglas Malcolm" userId="6fbabce8-ec94-4dd3-b118-672eb69ae1ad" providerId="ADAL" clId="{6A6FD181-A3D4-405D-8067-66E6B72C8BF5}" dt="2023-03-27T17:36:58.531" v="241" actId="478"/>
          <ac:spMkLst>
            <pc:docMk/>
            <pc:sldMk cId="0" sldId="312"/>
            <ac:spMk id="16" creationId="{8026FD15-EE80-9547-D90E-1F23442FFD4B}"/>
          </ac:spMkLst>
        </pc:spChg>
        <pc:spChg chg="add mod">
          <ac:chgData name="Douglas Malcolm" userId="6fbabce8-ec94-4dd3-b118-672eb69ae1ad" providerId="ADAL" clId="{6A6FD181-A3D4-405D-8067-66E6B72C8BF5}" dt="2023-03-27T17:39:07.939" v="306"/>
          <ac:spMkLst>
            <pc:docMk/>
            <pc:sldMk cId="0" sldId="312"/>
            <ac:spMk id="17" creationId="{76273ABE-BE5F-DC1A-A605-35B9087142BF}"/>
          </ac:spMkLst>
        </pc:spChg>
        <pc:spChg chg="del">
          <ac:chgData name="Douglas Malcolm" userId="6fbabce8-ec94-4dd3-b118-672eb69ae1ad" providerId="ADAL" clId="{6A6FD181-A3D4-405D-8067-66E6B72C8BF5}" dt="2023-03-27T17:24:26.193" v="119" actId="478"/>
          <ac:spMkLst>
            <pc:docMk/>
            <pc:sldMk cId="0" sldId="312"/>
            <ac:spMk id="258" creationId="{00000000-0000-0000-0000-000000000000}"/>
          </ac:spMkLst>
        </pc:spChg>
        <pc:spChg chg="del">
          <ac:chgData name="Douglas Malcolm" userId="6fbabce8-ec94-4dd3-b118-672eb69ae1ad" providerId="ADAL" clId="{6A6FD181-A3D4-405D-8067-66E6B72C8BF5}" dt="2023-03-27T17:24:26.193" v="119" actId="478"/>
          <ac:spMkLst>
            <pc:docMk/>
            <pc:sldMk cId="0" sldId="312"/>
            <ac:spMk id="259" creationId="{00000000-0000-0000-0000-000000000000}"/>
          </ac:spMkLst>
        </pc:spChg>
        <pc:spChg chg="del">
          <ac:chgData name="Douglas Malcolm" userId="6fbabce8-ec94-4dd3-b118-672eb69ae1ad" providerId="ADAL" clId="{6A6FD181-A3D4-405D-8067-66E6B72C8BF5}" dt="2023-03-27T17:36:56.946" v="240" actId="478"/>
          <ac:spMkLst>
            <pc:docMk/>
            <pc:sldMk cId="0" sldId="312"/>
            <ac:spMk id="261" creationId="{00000000-0000-0000-0000-000000000000}"/>
          </ac:spMkLst>
        </pc:spChg>
        <pc:spChg chg="del">
          <ac:chgData name="Douglas Malcolm" userId="6fbabce8-ec94-4dd3-b118-672eb69ae1ad" providerId="ADAL" clId="{6A6FD181-A3D4-405D-8067-66E6B72C8BF5}" dt="2023-03-27T17:24:26.193" v="119" actId="478"/>
          <ac:spMkLst>
            <pc:docMk/>
            <pc:sldMk cId="0" sldId="312"/>
            <ac:spMk id="262" creationId="{00000000-0000-0000-0000-000000000000}"/>
          </ac:spMkLst>
        </pc:spChg>
        <pc:spChg chg="del">
          <ac:chgData name="Douglas Malcolm" userId="6fbabce8-ec94-4dd3-b118-672eb69ae1ad" providerId="ADAL" clId="{6A6FD181-A3D4-405D-8067-66E6B72C8BF5}" dt="2023-03-27T17:24:26.193" v="119" actId="478"/>
          <ac:spMkLst>
            <pc:docMk/>
            <pc:sldMk cId="0" sldId="312"/>
            <ac:spMk id="264" creationId="{00000000-0000-0000-0000-000000000000}"/>
          </ac:spMkLst>
        </pc:spChg>
        <pc:cxnChg chg="add mod">
          <ac:chgData name="Douglas Malcolm" userId="6fbabce8-ec94-4dd3-b118-672eb69ae1ad" providerId="ADAL" clId="{6A6FD181-A3D4-405D-8067-66E6B72C8BF5}" dt="2023-03-27T17:24:26.607" v="120"/>
          <ac:cxnSpMkLst>
            <pc:docMk/>
            <pc:sldMk cId="0" sldId="312"/>
            <ac:cxnSpMk id="5" creationId="{5ECC3C05-7555-104F-0CD2-07E0D833CAD5}"/>
          </ac:cxnSpMkLst>
        </pc:cxnChg>
        <pc:cxnChg chg="add mod">
          <ac:chgData name="Douglas Malcolm" userId="6fbabce8-ec94-4dd3-b118-672eb69ae1ad" providerId="ADAL" clId="{6A6FD181-A3D4-405D-8067-66E6B72C8BF5}" dt="2023-03-27T17:24:26.607" v="120"/>
          <ac:cxnSpMkLst>
            <pc:docMk/>
            <pc:sldMk cId="0" sldId="312"/>
            <ac:cxnSpMk id="6" creationId="{25B95969-A1CC-A4B7-19CF-5CAF0B22B30E}"/>
          </ac:cxnSpMkLst>
        </pc:cxnChg>
        <pc:cxnChg chg="add mod">
          <ac:chgData name="Douglas Malcolm" userId="6fbabce8-ec94-4dd3-b118-672eb69ae1ad" providerId="ADAL" clId="{6A6FD181-A3D4-405D-8067-66E6B72C8BF5}" dt="2023-03-27T17:24:26.607" v="120"/>
          <ac:cxnSpMkLst>
            <pc:docMk/>
            <pc:sldMk cId="0" sldId="312"/>
            <ac:cxnSpMk id="7" creationId="{31FDEBDC-548B-60B3-6966-12424CCD8E6D}"/>
          </ac:cxnSpMkLst>
        </pc:cxnChg>
        <pc:cxnChg chg="add mod">
          <ac:chgData name="Douglas Malcolm" userId="6fbabce8-ec94-4dd3-b118-672eb69ae1ad" providerId="ADAL" clId="{6A6FD181-A3D4-405D-8067-66E6B72C8BF5}" dt="2023-03-27T17:24:26.607" v="120"/>
          <ac:cxnSpMkLst>
            <pc:docMk/>
            <pc:sldMk cId="0" sldId="312"/>
            <ac:cxnSpMk id="8" creationId="{EC334565-3C9D-4D16-C0F8-1EE73BFEFEFA}"/>
          </ac:cxnSpMkLst>
        </pc:cxnChg>
        <pc:cxnChg chg="add mod">
          <ac:chgData name="Douglas Malcolm" userId="6fbabce8-ec94-4dd3-b118-672eb69ae1ad" providerId="ADAL" clId="{6A6FD181-A3D4-405D-8067-66E6B72C8BF5}" dt="2023-03-27T17:24:26.607" v="120"/>
          <ac:cxnSpMkLst>
            <pc:docMk/>
            <pc:sldMk cId="0" sldId="312"/>
            <ac:cxnSpMk id="9" creationId="{BE611C53-3616-101F-E771-F6206BF557F4}"/>
          </ac:cxnSpMkLst>
        </pc:cxnChg>
        <pc:cxnChg chg="add mod">
          <ac:chgData name="Douglas Malcolm" userId="6fbabce8-ec94-4dd3-b118-672eb69ae1ad" providerId="ADAL" clId="{6A6FD181-A3D4-405D-8067-66E6B72C8BF5}" dt="2023-03-27T17:24:26.607" v="120"/>
          <ac:cxnSpMkLst>
            <pc:docMk/>
            <pc:sldMk cId="0" sldId="312"/>
            <ac:cxnSpMk id="10" creationId="{AB2FA7ED-D0FD-29BE-874E-E2002EE523D6}"/>
          </ac:cxnSpMkLst>
        </pc:cxnChg>
        <pc:cxnChg chg="add mod">
          <ac:chgData name="Douglas Malcolm" userId="6fbabce8-ec94-4dd3-b118-672eb69ae1ad" providerId="ADAL" clId="{6A6FD181-A3D4-405D-8067-66E6B72C8BF5}" dt="2023-03-27T17:24:26.607" v="120"/>
          <ac:cxnSpMkLst>
            <pc:docMk/>
            <pc:sldMk cId="0" sldId="312"/>
            <ac:cxnSpMk id="11" creationId="{D3FCB84C-9735-99D2-86D6-3D7DF6BADFD7}"/>
          </ac:cxnSpMkLst>
        </pc:cxnChg>
        <pc:cxnChg chg="add mod">
          <ac:chgData name="Douglas Malcolm" userId="6fbabce8-ec94-4dd3-b118-672eb69ae1ad" providerId="ADAL" clId="{6A6FD181-A3D4-405D-8067-66E6B72C8BF5}" dt="2023-03-27T17:24:26.607" v="120"/>
          <ac:cxnSpMkLst>
            <pc:docMk/>
            <pc:sldMk cId="0" sldId="312"/>
            <ac:cxnSpMk id="12" creationId="{D17C07DA-777F-83FF-6E29-72B8BA730DD1}"/>
          </ac:cxnSpMkLst>
        </pc:cxnChg>
        <pc:cxnChg chg="add mod">
          <ac:chgData name="Douglas Malcolm" userId="6fbabce8-ec94-4dd3-b118-672eb69ae1ad" providerId="ADAL" clId="{6A6FD181-A3D4-405D-8067-66E6B72C8BF5}" dt="2023-03-27T17:24:26.607" v="120"/>
          <ac:cxnSpMkLst>
            <pc:docMk/>
            <pc:sldMk cId="0" sldId="312"/>
            <ac:cxnSpMk id="13" creationId="{57179B3E-BADA-9B35-32CF-CB435F70522B}"/>
          </ac:cxnSpMkLst>
        </pc:cxnChg>
        <pc:cxnChg chg="mod">
          <ac:chgData name="Douglas Malcolm" userId="6fbabce8-ec94-4dd3-b118-672eb69ae1ad" providerId="ADAL" clId="{6A6FD181-A3D4-405D-8067-66E6B72C8BF5}" dt="2023-03-27T17:41:02.469" v="408" actId="1076"/>
          <ac:cxnSpMkLst>
            <pc:docMk/>
            <pc:sldMk cId="0" sldId="312"/>
            <ac:cxnSpMk id="263" creationId="{00000000-0000-0000-0000-000000000000}"/>
          </ac:cxnSpMkLst>
        </pc:cxnChg>
        <pc:cxnChg chg="del">
          <ac:chgData name="Douglas Malcolm" userId="6fbabce8-ec94-4dd3-b118-672eb69ae1ad" providerId="ADAL" clId="{6A6FD181-A3D4-405D-8067-66E6B72C8BF5}" dt="2023-03-27T17:24:26.193" v="119" actId="478"/>
          <ac:cxnSpMkLst>
            <pc:docMk/>
            <pc:sldMk cId="0" sldId="312"/>
            <ac:cxnSpMk id="265" creationId="{00000000-0000-0000-0000-000000000000}"/>
          </ac:cxnSpMkLst>
        </pc:cxnChg>
        <pc:cxnChg chg="del">
          <ac:chgData name="Douglas Malcolm" userId="6fbabce8-ec94-4dd3-b118-672eb69ae1ad" providerId="ADAL" clId="{6A6FD181-A3D4-405D-8067-66E6B72C8BF5}" dt="2023-03-27T17:24:26.193" v="119" actId="478"/>
          <ac:cxnSpMkLst>
            <pc:docMk/>
            <pc:sldMk cId="0" sldId="312"/>
            <ac:cxnSpMk id="266" creationId="{00000000-0000-0000-0000-000000000000}"/>
          </ac:cxnSpMkLst>
        </pc:cxnChg>
        <pc:cxnChg chg="del">
          <ac:chgData name="Douglas Malcolm" userId="6fbabce8-ec94-4dd3-b118-672eb69ae1ad" providerId="ADAL" clId="{6A6FD181-A3D4-405D-8067-66E6B72C8BF5}" dt="2023-03-27T17:24:26.193" v="119" actId="478"/>
          <ac:cxnSpMkLst>
            <pc:docMk/>
            <pc:sldMk cId="0" sldId="312"/>
            <ac:cxnSpMk id="267" creationId="{00000000-0000-0000-0000-000000000000}"/>
          </ac:cxnSpMkLst>
        </pc:cxnChg>
        <pc:cxnChg chg="del">
          <ac:chgData name="Douglas Malcolm" userId="6fbabce8-ec94-4dd3-b118-672eb69ae1ad" providerId="ADAL" clId="{6A6FD181-A3D4-405D-8067-66E6B72C8BF5}" dt="2023-03-27T17:24:26.193" v="119" actId="478"/>
          <ac:cxnSpMkLst>
            <pc:docMk/>
            <pc:sldMk cId="0" sldId="312"/>
            <ac:cxnSpMk id="268" creationId="{00000000-0000-0000-0000-000000000000}"/>
          </ac:cxnSpMkLst>
        </pc:cxnChg>
        <pc:cxnChg chg="del">
          <ac:chgData name="Douglas Malcolm" userId="6fbabce8-ec94-4dd3-b118-672eb69ae1ad" providerId="ADAL" clId="{6A6FD181-A3D4-405D-8067-66E6B72C8BF5}" dt="2023-03-27T17:24:26.193" v="119" actId="478"/>
          <ac:cxnSpMkLst>
            <pc:docMk/>
            <pc:sldMk cId="0" sldId="312"/>
            <ac:cxnSpMk id="269" creationId="{00000000-0000-0000-0000-000000000000}"/>
          </ac:cxnSpMkLst>
        </pc:cxnChg>
        <pc:cxnChg chg="del">
          <ac:chgData name="Douglas Malcolm" userId="6fbabce8-ec94-4dd3-b118-672eb69ae1ad" providerId="ADAL" clId="{6A6FD181-A3D4-405D-8067-66E6B72C8BF5}" dt="2023-03-27T17:24:26.193" v="119" actId="478"/>
          <ac:cxnSpMkLst>
            <pc:docMk/>
            <pc:sldMk cId="0" sldId="312"/>
            <ac:cxnSpMk id="270" creationId="{00000000-0000-0000-0000-000000000000}"/>
          </ac:cxnSpMkLst>
        </pc:cxnChg>
        <pc:cxnChg chg="del">
          <ac:chgData name="Douglas Malcolm" userId="6fbabce8-ec94-4dd3-b118-672eb69ae1ad" providerId="ADAL" clId="{6A6FD181-A3D4-405D-8067-66E6B72C8BF5}" dt="2023-03-27T17:24:26.193" v="119" actId="478"/>
          <ac:cxnSpMkLst>
            <pc:docMk/>
            <pc:sldMk cId="0" sldId="312"/>
            <ac:cxnSpMk id="271" creationId="{00000000-0000-0000-0000-000000000000}"/>
          </ac:cxnSpMkLst>
        </pc:cxnChg>
        <pc:cxnChg chg="del">
          <ac:chgData name="Douglas Malcolm" userId="6fbabce8-ec94-4dd3-b118-672eb69ae1ad" providerId="ADAL" clId="{6A6FD181-A3D4-405D-8067-66E6B72C8BF5}" dt="2023-03-27T17:24:26.193" v="119" actId="478"/>
          <ac:cxnSpMkLst>
            <pc:docMk/>
            <pc:sldMk cId="0" sldId="312"/>
            <ac:cxnSpMk id="272" creationId="{00000000-0000-0000-0000-000000000000}"/>
          </ac:cxnSpMkLst>
        </pc:cxnChg>
        <pc:cxnChg chg="del">
          <ac:chgData name="Douglas Malcolm" userId="6fbabce8-ec94-4dd3-b118-672eb69ae1ad" providerId="ADAL" clId="{6A6FD181-A3D4-405D-8067-66E6B72C8BF5}" dt="2023-03-27T17:24:26.193" v="119" actId="478"/>
          <ac:cxnSpMkLst>
            <pc:docMk/>
            <pc:sldMk cId="0" sldId="312"/>
            <ac:cxnSpMk id="273" creationId="{00000000-0000-0000-0000-000000000000}"/>
          </ac:cxnSpMkLst>
        </pc:cxnChg>
      </pc:sldChg>
      <pc:sldChg chg="addSp delSp modSp mod">
        <pc:chgData name="Douglas Malcolm" userId="6fbabce8-ec94-4dd3-b118-672eb69ae1ad" providerId="ADAL" clId="{6A6FD181-A3D4-405D-8067-66E6B72C8BF5}" dt="2023-03-27T17:44:49.913" v="451" actId="20577"/>
        <pc:sldMkLst>
          <pc:docMk/>
          <pc:sldMk cId="0" sldId="313"/>
        </pc:sldMkLst>
        <pc:spChg chg="del">
          <ac:chgData name="Douglas Malcolm" userId="6fbabce8-ec94-4dd3-b118-672eb69ae1ad" providerId="ADAL" clId="{6A6FD181-A3D4-405D-8067-66E6B72C8BF5}" dt="2023-03-27T17:24:31.476" v="121" actId="478"/>
          <ac:spMkLst>
            <pc:docMk/>
            <pc:sldMk cId="0" sldId="313"/>
            <ac:spMk id="2" creationId="{EE27FDBE-98C0-E895-7BE2-58EF40258E75}"/>
          </ac:spMkLst>
        </pc:spChg>
        <pc:spChg chg="add mod">
          <ac:chgData name="Douglas Malcolm" userId="6fbabce8-ec94-4dd3-b118-672eb69ae1ad" providerId="ADAL" clId="{6A6FD181-A3D4-405D-8067-66E6B72C8BF5}" dt="2023-03-27T17:24:31.816" v="122"/>
          <ac:spMkLst>
            <pc:docMk/>
            <pc:sldMk cId="0" sldId="313"/>
            <ac:spMk id="3" creationId="{CF887AA9-7E6B-704B-FDC4-A82224EA5F89}"/>
          </ac:spMkLst>
        </pc:spChg>
        <pc:spChg chg="add mod">
          <ac:chgData name="Douglas Malcolm" userId="6fbabce8-ec94-4dd3-b118-672eb69ae1ad" providerId="ADAL" clId="{6A6FD181-A3D4-405D-8067-66E6B72C8BF5}" dt="2023-03-27T17:24:31.816" v="122"/>
          <ac:spMkLst>
            <pc:docMk/>
            <pc:sldMk cId="0" sldId="313"/>
            <ac:spMk id="4" creationId="{2D85B5DE-5299-4E30-AADD-F515B80304C9}"/>
          </ac:spMkLst>
        </pc:spChg>
        <pc:spChg chg="add mod">
          <ac:chgData name="Douglas Malcolm" userId="6fbabce8-ec94-4dd3-b118-672eb69ae1ad" providerId="ADAL" clId="{6A6FD181-A3D4-405D-8067-66E6B72C8BF5}" dt="2023-03-27T17:24:31.816" v="122"/>
          <ac:spMkLst>
            <pc:docMk/>
            <pc:sldMk cId="0" sldId="313"/>
            <ac:spMk id="5" creationId="{22FC7D1D-1B30-6919-0E75-31823719DC1D}"/>
          </ac:spMkLst>
        </pc:spChg>
        <pc:spChg chg="add mod">
          <ac:chgData name="Douglas Malcolm" userId="6fbabce8-ec94-4dd3-b118-672eb69ae1ad" providerId="ADAL" clId="{6A6FD181-A3D4-405D-8067-66E6B72C8BF5}" dt="2023-03-27T17:44:49.913" v="451" actId="20577"/>
          <ac:spMkLst>
            <pc:docMk/>
            <pc:sldMk cId="0" sldId="313"/>
            <ac:spMk id="15" creationId="{6E5EA43E-F741-6264-4A8A-371A26E111E7}"/>
          </ac:spMkLst>
        </pc:spChg>
        <pc:spChg chg="add del mod">
          <ac:chgData name="Douglas Malcolm" userId="6fbabce8-ec94-4dd3-b118-672eb69ae1ad" providerId="ADAL" clId="{6A6FD181-A3D4-405D-8067-66E6B72C8BF5}" dt="2023-03-27T17:36:53.471" v="239" actId="478"/>
          <ac:spMkLst>
            <pc:docMk/>
            <pc:sldMk cId="0" sldId="313"/>
            <ac:spMk id="17" creationId="{70A3D37F-18AB-D9EB-B4C1-F60BB1C9D421}"/>
          </ac:spMkLst>
        </pc:spChg>
        <pc:spChg chg="add mod">
          <ac:chgData name="Douglas Malcolm" userId="6fbabce8-ec94-4dd3-b118-672eb69ae1ad" providerId="ADAL" clId="{6A6FD181-A3D4-405D-8067-66E6B72C8BF5}" dt="2023-03-27T17:39:06.788" v="305"/>
          <ac:spMkLst>
            <pc:docMk/>
            <pc:sldMk cId="0" sldId="313"/>
            <ac:spMk id="18" creationId="{AEAE8BA5-8F4B-95E8-3968-9ADA80570FDD}"/>
          </ac:spMkLst>
        </pc:spChg>
        <pc:spChg chg="del">
          <ac:chgData name="Douglas Malcolm" userId="6fbabce8-ec94-4dd3-b118-672eb69ae1ad" providerId="ADAL" clId="{6A6FD181-A3D4-405D-8067-66E6B72C8BF5}" dt="2023-03-27T17:24:31.476" v="121" actId="478"/>
          <ac:spMkLst>
            <pc:docMk/>
            <pc:sldMk cId="0" sldId="313"/>
            <ac:spMk id="278" creationId="{00000000-0000-0000-0000-000000000000}"/>
          </ac:spMkLst>
        </pc:spChg>
        <pc:spChg chg="del">
          <ac:chgData name="Douglas Malcolm" userId="6fbabce8-ec94-4dd3-b118-672eb69ae1ad" providerId="ADAL" clId="{6A6FD181-A3D4-405D-8067-66E6B72C8BF5}" dt="2023-03-27T17:24:31.476" v="121" actId="478"/>
          <ac:spMkLst>
            <pc:docMk/>
            <pc:sldMk cId="0" sldId="313"/>
            <ac:spMk id="279" creationId="{00000000-0000-0000-0000-000000000000}"/>
          </ac:spMkLst>
        </pc:spChg>
        <pc:spChg chg="del">
          <ac:chgData name="Douglas Malcolm" userId="6fbabce8-ec94-4dd3-b118-672eb69ae1ad" providerId="ADAL" clId="{6A6FD181-A3D4-405D-8067-66E6B72C8BF5}" dt="2023-03-27T17:36:51.518" v="238" actId="478"/>
          <ac:spMkLst>
            <pc:docMk/>
            <pc:sldMk cId="0" sldId="313"/>
            <ac:spMk id="281" creationId="{00000000-0000-0000-0000-000000000000}"/>
          </ac:spMkLst>
        </pc:spChg>
        <pc:spChg chg="del">
          <ac:chgData name="Douglas Malcolm" userId="6fbabce8-ec94-4dd3-b118-672eb69ae1ad" providerId="ADAL" clId="{6A6FD181-A3D4-405D-8067-66E6B72C8BF5}" dt="2023-03-27T17:24:31.476" v="121" actId="478"/>
          <ac:spMkLst>
            <pc:docMk/>
            <pc:sldMk cId="0" sldId="313"/>
            <ac:spMk id="282" creationId="{00000000-0000-0000-0000-000000000000}"/>
          </ac:spMkLst>
        </pc:spChg>
        <pc:spChg chg="del">
          <ac:chgData name="Douglas Malcolm" userId="6fbabce8-ec94-4dd3-b118-672eb69ae1ad" providerId="ADAL" clId="{6A6FD181-A3D4-405D-8067-66E6B72C8BF5}" dt="2023-03-27T17:24:31.476" v="121" actId="478"/>
          <ac:spMkLst>
            <pc:docMk/>
            <pc:sldMk cId="0" sldId="313"/>
            <ac:spMk id="284" creationId="{00000000-0000-0000-0000-000000000000}"/>
          </ac:spMkLst>
        </pc:spChg>
        <pc:cxnChg chg="add mod">
          <ac:chgData name="Douglas Malcolm" userId="6fbabce8-ec94-4dd3-b118-672eb69ae1ad" providerId="ADAL" clId="{6A6FD181-A3D4-405D-8067-66E6B72C8BF5}" dt="2023-03-27T17:24:31.816" v="122"/>
          <ac:cxnSpMkLst>
            <pc:docMk/>
            <pc:sldMk cId="0" sldId="313"/>
            <ac:cxnSpMk id="6" creationId="{4AEBE109-9B44-84D4-D996-869828685FC3}"/>
          </ac:cxnSpMkLst>
        </pc:cxnChg>
        <pc:cxnChg chg="add mod">
          <ac:chgData name="Douglas Malcolm" userId="6fbabce8-ec94-4dd3-b118-672eb69ae1ad" providerId="ADAL" clId="{6A6FD181-A3D4-405D-8067-66E6B72C8BF5}" dt="2023-03-27T17:24:31.816" v="122"/>
          <ac:cxnSpMkLst>
            <pc:docMk/>
            <pc:sldMk cId="0" sldId="313"/>
            <ac:cxnSpMk id="7" creationId="{10543F7C-0551-9DBC-5FA8-5EA555D63C40}"/>
          </ac:cxnSpMkLst>
        </pc:cxnChg>
        <pc:cxnChg chg="add mod">
          <ac:chgData name="Douglas Malcolm" userId="6fbabce8-ec94-4dd3-b118-672eb69ae1ad" providerId="ADAL" clId="{6A6FD181-A3D4-405D-8067-66E6B72C8BF5}" dt="2023-03-27T17:24:31.816" v="122"/>
          <ac:cxnSpMkLst>
            <pc:docMk/>
            <pc:sldMk cId="0" sldId="313"/>
            <ac:cxnSpMk id="8" creationId="{9AF6D01D-FD75-D9F2-F726-D8ED04FA828F}"/>
          </ac:cxnSpMkLst>
        </pc:cxnChg>
        <pc:cxnChg chg="add mod">
          <ac:chgData name="Douglas Malcolm" userId="6fbabce8-ec94-4dd3-b118-672eb69ae1ad" providerId="ADAL" clId="{6A6FD181-A3D4-405D-8067-66E6B72C8BF5}" dt="2023-03-27T17:24:31.816" v="122"/>
          <ac:cxnSpMkLst>
            <pc:docMk/>
            <pc:sldMk cId="0" sldId="313"/>
            <ac:cxnSpMk id="9" creationId="{2F1969AF-E6A4-87BF-3D70-6AAF8D768890}"/>
          </ac:cxnSpMkLst>
        </pc:cxnChg>
        <pc:cxnChg chg="add mod">
          <ac:chgData name="Douglas Malcolm" userId="6fbabce8-ec94-4dd3-b118-672eb69ae1ad" providerId="ADAL" clId="{6A6FD181-A3D4-405D-8067-66E6B72C8BF5}" dt="2023-03-27T17:24:31.816" v="122"/>
          <ac:cxnSpMkLst>
            <pc:docMk/>
            <pc:sldMk cId="0" sldId="313"/>
            <ac:cxnSpMk id="10" creationId="{FC3772EF-2445-244B-BBFA-D4F122C9EA6A}"/>
          </ac:cxnSpMkLst>
        </pc:cxnChg>
        <pc:cxnChg chg="add mod">
          <ac:chgData name="Douglas Malcolm" userId="6fbabce8-ec94-4dd3-b118-672eb69ae1ad" providerId="ADAL" clId="{6A6FD181-A3D4-405D-8067-66E6B72C8BF5}" dt="2023-03-27T17:24:31.816" v="122"/>
          <ac:cxnSpMkLst>
            <pc:docMk/>
            <pc:sldMk cId="0" sldId="313"/>
            <ac:cxnSpMk id="11" creationId="{E924DF8A-B571-8628-F80B-0DC9EC5CE7C3}"/>
          </ac:cxnSpMkLst>
        </pc:cxnChg>
        <pc:cxnChg chg="add mod">
          <ac:chgData name="Douglas Malcolm" userId="6fbabce8-ec94-4dd3-b118-672eb69ae1ad" providerId="ADAL" clId="{6A6FD181-A3D4-405D-8067-66E6B72C8BF5}" dt="2023-03-27T17:24:31.816" v="122"/>
          <ac:cxnSpMkLst>
            <pc:docMk/>
            <pc:sldMk cId="0" sldId="313"/>
            <ac:cxnSpMk id="12" creationId="{0D4A4AFD-AF9E-CEB2-5ED7-D7D882DACED3}"/>
          </ac:cxnSpMkLst>
        </pc:cxnChg>
        <pc:cxnChg chg="add mod">
          <ac:chgData name="Douglas Malcolm" userId="6fbabce8-ec94-4dd3-b118-672eb69ae1ad" providerId="ADAL" clId="{6A6FD181-A3D4-405D-8067-66E6B72C8BF5}" dt="2023-03-27T17:24:31.816" v="122"/>
          <ac:cxnSpMkLst>
            <pc:docMk/>
            <pc:sldMk cId="0" sldId="313"/>
            <ac:cxnSpMk id="13" creationId="{1BB66871-F92C-249C-FF9C-AAD5A0E0C5A7}"/>
          </ac:cxnSpMkLst>
        </pc:cxnChg>
        <pc:cxnChg chg="add mod">
          <ac:chgData name="Douglas Malcolm" userId="6fbabce8-ec94-4dd3-b118-672eb69ae1ad" providerId="ADAL" clId="{6A6FD181-A3D4-405D-8067-66E6B72C8BF5}" dt="2023-03-27T17:24:31.816" v="122"/>
          <ac:cxnSpMkLst>
            <pc:docMk/>
            <pc:sldMk cId="0" sldId="313"/>
            <ac:cxnSpMk id="14" creationId="{0234CB01-940E-C560-5957-C21CB6AF9433}"/>
          </ac:cxnSpMkLst>
        </pc:cxnChg>
        <pc:cxnChg chg="mod">
          <ac:chgData name="Douglas Malcolm" userId="6fbabce8-ec94-4dd3-b118-672eb69ae1ad" providerId="ADAL" clId="{6A6FD181-A3D4-405D-8067-66E6B72C8BF5}" dt="2023-03-27T17:41:09.944" v="410" actId="1076"/>
          <ac:cxnSpMkLst>
            <pc:docMk/>
            <pc:sldMk cId="0" sldId="313"/>
            <ac:cxnSpMk id="283" creationId="{00000000-0000-0000-0000-000000000000}"/>
          </ac:cxnSpMkLst>
        </pc:cxnChg>
        <pc:cxnChg chg="del">
          <ac:chgData name="Douglas Malcolm" userId="6fbabce8-ec94-4dd3-b118-672eb69ae1ad" providerId="ADAL" clId="{6A6FD181-A3D4-405D-8067-66E6B72C8BF5}" dt="2023-03-27T17:24:31.476" v="121" actId="478"/>
          <ac:cxnSpMkLst>
            <pc:docMk/>
            <pc:sldMk cId="0" sldId="313"/>
            <ac:cxnSpMk id="285" creationId="{00000000-0000-0000-0000-000000000000}"/>
          </ac:cxnSpMkLst>
        </pc:cxnChg>
        <pc:cxnChg chg="del">
          <ac:chgData name="Douglas Malcolm" userId="6fbabce8-ec94-4dd3-b118-672eb69ae1ad" providerId="ADAL" clId="{6A6FD181-A3D4-405D-8067-66E6B72C8BF5}" dt="2023-03-27T17:24:31.476" v="121" actId="478"/>
          <ac:cxnSpMkLst>
            <pc:docMk/>
            <pc:sldMk cId="0" sldId="313"/>
            <ac:cxnSpMk id="286" creationId="{00000000-0000-0000-0000-000000000000}"/>
          </ac:cxnSpMkLst>
        </pc:cxnChg>
        <pc:cxnChg chg="del">
          <ac:chgData name="Douglas Malcolm" userId="6fbabce8-ec94-4dd3-b118-672eb69ae1ad" providerId="ADAL" clId="{6A6FD181-A3D4-405D-8067-66E6B72C8BF5}" dt="2023-03-27T17:24:31.476" v="121" actId="478"/>
          <ac:cxnSpMkLst>
            <pc:docMk/>
            <pc:sldMk cId="0" sldId="313"/>
            <ac:cxnSpMk id="287" creationId="{00000000-0000-0000-0000-000000000000}"/>
          </ac:cxnSpMkLst>
        </pc:cxnChg>
        <pc:cxnChg chg="del">
          <ac:chgData name="Douglas Malcolm" userId="6fbabce8-ec94-4dd3-b118-672eb69ae1ad" providerId="ADAL" clId="{6A6FD181-A3D4-405D-8067-66E6B72C8BF5}" dt="2023-03-27T17:24:31.476" v="121" actId="478"/>
          <ac:cxnSpMkLst>
            <pc:docMk/>
            <pc:sldMk cId="0" sldId="313"/>
            <ac:cxnSpMk id="288" creationId="{00000000-0000-0000-0000-000000000000}"/>
          </ac:cxnSpMkLst>
        </pc:cxnChg>
        <pc:cxnChg chg="del">
          <ac:chgData name="Douglas Malcolm" userId="6fbabce8-ec94-4dd3-b118-672eb69ae1ad" providerId="ADAL" clId="{6A6FD181-A3D4-405D-8067-66E6B72C8BF5}" dt="2023-03-27T17:24:31.476" v="121" actId="478"/>
          <ac:cxnSpMkLst>
            <pc:docMk/>
            <pc:sldMk cId="0" sldId="313"/>
            <ac:cxnSpMk id="289" creationId="{00000000-0000-0000-0000-000000000000}"/>
          </ac:cxnSpMkLst>
        </pc:cxnChg>
        <pc:cxnChg chg="del">
          <ac:chgData name="Douglas Malcolm" userId="6fbabce8-ec94-4dd3-b118-672eb69ae1ad" providerId="ADAL" clId="{6A6FD181-A3D4-405D-8067-66E6B72C8BF5}" dt="2023-03-27T17:24:31.476" v="121" actId="478"/>
          <ac:cxnSpMkLst>
            <pc:docMk/>
            <pc:sldMk cId="0" sldId="313"/>
            <ac:cxnSpMk id="290" creationId="{00000000-0000-0000-0000-000000000000}"/>
          </ac:cxnSpMkLst>
        </pc:cxnChg>
        <pc:cxnChg chg="del">
          <ac:chgData name="Douglas Malcolm" userId="6fbabce8-ec94-4dd3-b118-672eb69ae1ad" providerId="ADAL" clId="{6A6FD181-A3D4-405D-8067-66E6B72C8BF5}" dt="2023-03-27T17:24:31.476" v="121" actId="478"/>
          <ac:cxnSpMkLst>
            <pc:docMk/>
            <pc:sldMk cId="0" sldId="313"/>
            <ac:cxnSpMk id="291" creationId="{00000000-0000-0000-0000-000000000000}"/>
          </ac:cxnSpMkLst>
        </pc:cxnChg>
        <pc:cxnChg chg="del">
          <ac:chgData name="Douglas Malcolm" userId="6fbabce8-ec94-4dd3-b118-672eb69ae1ad" providerId="ADAL" clId="{6A6FD181-A3D4-405D-8067-66E6B72C8BF5}" dt="2023-03-27T17:24:31.476" v="121" actId="478"/>
          <ac:cxnSpMkLst>
            <pc:docMk/>
            <pc:sldMk cId="0" sldId="313"/>
            <ac:cxnSpMk id="292" creationId="{00000000-0000-0000-0000-000000000000}"/>
          </ac:cxnSpMkLst>
        </pc:cxnChg>
        <pc:cxnChg chg="del">
          <ac:chgData name="Douglas Malcolm" userId="6fbabce8-ec94-4dd3-b118-672eb69ae1ad" providerId="ADAL" clId="{6A6FD181-A3D4-405D-8067-66E6B72C8BF5}" dt="2023-03-27T17:24:31.476" v="121" actId="478"/>
          <ac:cxnSpMkLst>
            <pc:docMk/>
            <pc:sldMk cId="0" sldId="313"/>
            <ac:cxnSpMk id="293" creationId="{00000000-0000-0000-0000-000000000000}"/>
          </ac:cxnSpMkLst>
        </pc:cxnChg>
      </pc:sldChg>
      <pc:sldChg chg="addSp delSp modSp mod">
        <pc:chgData name="Douglas Malcolm" userId="6fbabce8-ec94-4dd3-b118-672eb69ae1ad" providerId="ADAL" clId="{6A6FD181-A3D4-405D-8067-66E6B72C8BF5}" dt="2023-03-27T17:44:59.122" v="454" actId="20577"/>
        <pc:sldMkLst>
          <pc:docMk/>
          <pc:sldMk cId="0" sldId="314"/>
        </pc:sldMkLst>
        <pc:spChg chg="add mod">
          <ac:chgData name="Douglas Malcolm" userId="6fbabce8-ec94-4dd3-b118-672eb69ae1ad" providerId="ADAL" clId="{6A6FD181-A3D4-405D-8067-66E6B72C8BF5}" dt="2023-03-27T17:24:36.350" v="124"/>
          <ac:spMkLst>
            <pc:docMk/>
            <pc:sldMk cId="0" sldId="314"/>
            <ac:spMk id="2" creationId="{B212CC97-E813-01A9-5806-48EDED20C4ED}"/>
          </ac:spMkLst>
        </pc:spChg>
        <pc:spChg chg="add mod">
          <ac:chgData name="Douglas Malcolm" userId="6fbabce8-ec94-4dd3-b118-672eb69ae1ad" providerId="ADAL" clId="{6A6FD181-A3D4-405D-8067-66E6B72C8BF5}" dt="2023-03-27T17:24:36.350" v="124"/>
          <ac:spMkLst>
            <pc:docMk/>
            <pc:sldMk cId="0" sldId="314"/>
            <ac:spMk id="3" creationId="{51917977-8208-CAA5-805F-561EDEE267A3}"/>
          </ac:spMkLst>
        </pc:spChg>
        <pc:spChg chg="add mod">
          <ac:chgData name="Douglas Malcolm" userId="6fbabce8-ec94-4dd3-b118-672eb69ae1ad" providerId="ADAL" clId="{6A6FD181-A3D4-405D-8067-66E6B72C8BF5}" dt="2023-03-27T17:24:36.350" v="124"/>
          <ac:spMkLst>
            <pc:docMk/>
            <pc:sldMk cId="0" sldId="314"/>
            <ac:spMk id="4" creationId="{93CCAF70-2E0C-F367-4592-B2F0928BB050}"/>
          </ac:spMkLst>
        </pc:spChg>
        <pc:spChg chg="add mod">
          <ac:chgData name="Douglas Malcolm" userId="6fbabce8-ec94-4dd3-b118-672eb69ae1ad" providerId="ADAL" clId="{6A6FD181-A3D4-405D-8067-66E6B72C8BF5}" dt="2023-03-27T17:44:59.122" v="454" actId="20577"/>
          <ac:spMkLst>
            <pc:docMk/>
            <pc:sldMk cId="0" sldId="314"/>
            <ac:spMk id="14" creationId="{959DDB4C-7112-CD91-9D12-3220F831E914}"/>
          </ac:spMkLst>
        </pc:spChg>
        <pc:spChg chg="add del mod">
          <ac:chgData name="Douglas Malcolm" userId="6fbabce8-ec94-4dd3-b118-672eb69ae1ad" providerId="ADAL" clId="{6A6FD181-A3D4-405D-8067-66E6B72C8BF5}" dt="2023-03-27T17:36:48.635" v="237" actId="478"/>
          <ac:spMkLst>
            <pc:docMk/>
            <pc:sldMk cId="0" sldId="314"/>
            <ac:spMk id="16" creationId="{EF4ED646-52F4-6A4F-4934-CB246F1B2FE2}"/>
          </ac:spMkLst>
        </pc:spChg>
        <pc:spChg chg="add mod">
          <ac:chgData name="Douglas Malcolm" userId="6fbabce8-ec94-4dd3-b118-672eb69ae1ad" providerId="ADAL" clId="{6A6FD181-A3D4-405D-8067-66E6B72C8BF5}" dt="2023-03-27T17:39:06.171" v="304"/>
          <ac:spMkLst>
            <pc:docMk/>
            <pc:sldMk cId="0" sldId="314"/>
            <ac:spMk id="17" creationId="{26D1F8D2-B87E-3D85-9FB8-D11D8F993E66}"/>
          </ac:spMkLst>
        </pc:spChg>
        <pc:spChg chg="del">
          <ac:chgData name="Douglas Malcolm" userId="6fbabce8-ec94-4dd3-b118-672eb69ae1ad" providerId="ADAL" clId="{6A6FD181-A3D4-405D-8067-66E6B72C8BF5}" dt="2023-03-27T17:24:35.880" v="123" actId="478"/>
          <ac:spMkLst>
            <pc:docMk/>
            <pc:sldMk cId="0" sldId="314"/>
            <ac:spMk id="298" creationId="{00000000-0000-0000-0000-000000000000}"/>
          </ac:spMkLst>
        </pc:spChg>
        <pc:spChg chg="del">
          <ac:chgData name="Douglas Malcolm" userId="6fbabce8-ec94-4dd3-b118-672eb69ae1ad" providerId="ADAL" clId="{6A6FD181-A3D4-405D-8067-66E6B72C8BF5}" dt="2023-03-27T17:24:35.880" v="123" actId="478"/>
          <ac:spMkLst>
            <pc:docMk/>
            <pc:sldMk cId="0" sldId="314"/>
            <ac:spMk id="299" creationId="{00000000-0000-0000-0000-000000000000}"/>
          </ac:spMkLst>
        </pc:spChg>
        <pc:spChg chg="del">
          <ac:chgData name="Douglas Malcolm" userId="6fbabce8-ec94-4dd3-b118-672eb69ae1ad" providerId="ADAL" clId="{6A6FD181-A3D4-405D-8067-66E6B72C8BF5}" dt="2023-03-27T17:36:47.362" v="236" actId="478"/>
          <ac:spMkLst>
            <pc:docMk/>
            <pc:sldMk cId="0" sldId="314"/>
            <ac:spMk id="301" creationId="{00000000-0000-0000-0000-000000000000}"/>
          </ac:spMkLst>
        </pc:spChg>
        <pc:spChg chg="del">
          <ac:chgData name="Douglas Malcolm" userId="6fbabce8-ec94-4dd3-b118-672eb69ae1ad" providerId="ADAL" clId="{6A6FD181-A3D4-405D-8067-66E6B72C8BF5}" dt="2023-03-27T17:24:35.880" v="123" actId="478"/>
          <ac:spMkLst>
            <pc:docMk/>
            <pc:sldMk cId="0" sldId="314"/>
            <ac:spMk id="302" creationId="{00000000-0000-0000-0000-000000000000}"/>
          </ac:spMkLst>
        </pc:spChg>
        <pc:spChg chg="del">
          <ac:chgData name="Douglas Malcolm" userId="6fbabce8-ec94-4dd3-b118-672eb69ae1ad" providerId="ADAL" clId="{6A6FD181-A3D4-405D-8067-66E6B72C8BF5}" dt="2023-03-27T17:24:35.880" v="123" actId="478"/>
          <ac:spMkLst>
            <pc:docMk/>
            <pc:sldMk cId="0" sldId="314"/>
            <ac:spMk id="304" creationId="{00000000-0000-0000-0000-000000000000}"/>
          </ac:spMkLst>
        </pc:spChg>
        <pc:cxnChg chg="add mod">
          <ac:chgData name="Douglas Malcolm" userId="6fbabce8-ec94-4dd3-b118-672eb69ae1ad" providerId="ADAL" clId="{6A6FD181-A3D4-405D-8067-66E6B72C8BF5}" dt="2023-03-27T17:24:36.350" v="124"/>
          <ac:cxnSpMkLst>
            <pc:docMk/>
            <pc:sldMk cId="0" sldId="314"/>
            <ac:cxnSpMk id="5" creationId="{71889737-17DE-2E76-A2C4-4D93592A5CBE}"/>
          </ac:cxnSpMkLst>
        </pc:cxnChg>
        <pc:cxnChg chg="add mod">
          <ac:chgData name="Douglas Malcolm" userId="6fbabce8-ec94-4dd3-b118-672eb69ae1ad" providerId="ADAL" clId="{6A6FD181-A3D4-405D-8067-66E6B72C8BF5}" dt="2023-03-27T17:24:36.350" v="124"/>
          <ac:cxnSpMkLst>
            <pc:docMk/>
            <pc:sldMk cId="0" sldId="314"/>
            <ac:cxnSpMk id="6" creationId="{D59CA3A3-27EC-0539-18DF-59A1DCA80840}"/>
          </ac:cxnSpMkLst>
        </pc:cxnChg>
        <pc:cxnChg chg="add mod">
          <ac:chgData name="Douglas Malcolm" userId="6fbabce8-ec94-4dd3-b118-672eb69ae1ad" providerId="ADAL" clId="{6A6FD181-A3D4-405D-8067-66E6B72C8BF5}" dt="2023-03-27T17:24:36.350" v="124"/>
          <ac:cxnSpMkLst>
            <pc:docMk/>
            <pc:sldMk cId="0" sldId="314"/>
            <ac:cxnSpMk id="7" creationId="{24BF314B-F745-DB71-4391-A0EEAD2EFA1E}"/>
          </ac:cxnSpMkLst>
        </pc:cxnChg>
        <pc:cxnChg chg="add mod">
          <ac:chgData name="Douglas Malcolm" userId="6fbabce8-ec94-4dd3-b118-672eb69ae1ad" providerId="ADAL" clId="{6A6FD181-A3D4-405D-8067-66E6B72C8BF5}" dt="2023-03-27T17:24:36.350" v="124"/>
          <ac:cxnSpMkLst>
            <pc:docMk/>
            <pc:sldMk cId="0" sldId="314"/>
            <ac:cxnSpMk id="8" creationId="{BD288590-4C22-A4CF-8DC4-BFA8BB6C376F}"/>
          </ac:cxnSpMkLst>
        </pc:cxnChg>
        <pc:cxnChg chg="add mod">
          <ac:chgData name="Douglas Malcolm" userId="6fbabce8-ec94-4dd3-b118-672eb69ae1ad" providerId="ADAL" clId="{6A6FD181-A3D4-405D-8067-66E6B72C8BF5}" dt="2023-03-27T17:24:36.350" v="124"/>
          <ac:cxnSpMkLst>
            <pc:docMk/>
            <pc:sldMk cId="0" sldId="314"/>
            <ac:cxnSpMk id="9" creationId="{18500F64-1500-9DE1-8CC0-C45660EAF083}"/>
          </ac:cxnSpMkLst>
        </pc:cxnChg>
        <pc:cxnChg chg="add mod">
          <ac:chgData name="Douglas Malcolm" userId="6fbabce8-ec94-4dd3-b118-672eb69ae1ad" providerId="ADAL" clId="{6A6FD181-A3D4-405D-8067-66E6B72C8BF5}" dt="2023-03-27T17:24:36.350" v="124"/>
          <ac:cxnSpMkLst>
            <pc:docMk/>
            <pc:sldMk cId="0" sldId="314"/>
            <ac:cxnSpMk id="10" creationId="{DEE8E8A6-EB0C-4520-C0E0-75E780B600B1}"/>
          </ac:cxnSpMkLst>
        </pc:cxnChg>
        <pc:cxnChg chg="add mod">
          <ac:chgData name="Douglas Malcolm" userId="6fbabce8-ec94-4dd3-b118-672eb69ae1ad" providerId="ADAL" clId="{6A6FD181-A3D4-405D-8067-66E6B72C8BF5}" dt="2023-03-27T17:24:36.350" v="124"/>
          <ac:cxnSpMkLst>
            <pc:docMk/>
            <pc:sldMk cId="0" sldId="314"/>
            <ac:cxnSpMk id="11" creationId="{C5518376-3055-5C2C-9122-D1BB815EAB95}"/>
          </ac:cxnSpMkLst>
        </pc:cxnChg>
        <pc:cxnChg chg="add mod">
          <ac:chgData name="Douglas Malcolm" userId="6fbabce8-ec94-4dd3-b118-672eb69ae1ad" providerId="ADAL" clId="{6A6FD181-A3D4-405D-8067-66E6B72C8BF5}" dt="2023-03-27T17:24:36.350" v="124"/>
          <ac:cxnSpMkLst>
            <pc:docMk/>
            <pc:sldMk cId="0" sldId="314"/>
            <ac:cxnSpMk id="12" creationId="{A378CCFB-6552-DC78-E290-73FDFB22DF00}"/>
          </ac:cxnSpMkLst>
        </pc:cxnChg>
        <pc:cxnChg chg="add mod">
          <ac:chgData name="Douglas Malcolm" userId="6fbabce8-ec94-4dd3-b118-672eb69ae1ad" providerId="ADAL" clId="{6A6FD181-A3D4-405D-8067-66E6B72C8BF5}" dt="2023-03-27T17:24:36.350" v="124"/>
          <ac:cxnSpMkLst>
            <pc:docMk/>
            <pc:sldMk cId="0" sldId="314"/>
            <ac:cxnSpMk id="13" creationId="{88C84CE3-1299-2E69-2CB1-0107AA5A9A3C}"/>
          </ac:cxnSpMkLst>
        </pc:cxnChg>
        <pc:cxnChg chg="mod">
          <ac:chgData name="Douglas Malcolm" userId="6fbabce8-ec94-4dd3-b118-672eb69ae1ad" providerId="ADAL" clId="{6A6FD181-A3D4-405D-8067-66E6B72C8BF5}" dt="2023-03-27T17:44:56.819" v="452" actId="1076"/>
          <ac:cxnSpMkLst>
            <pc:docMk/>
            <pc:sldMk cId="0" sldId="314"/>
            <ac:cxnSpMk id="303" creationId="{00000000-0000-0000-0000-000000000000}"/>
          </ac:cxnSpMkLst>
        </pc:cxnChg>
        <pc:cxnChg chg="del">
          <ac:chgData name="Douglas Malcolm" userId="6fbabce8-ec94-4dd3-b118-672eb69ae1ad" providerId="ADAL" clId="{6A6FD181-A3D4-405D-8067-66E6B72C8BF5}" dt="2023-03-27T17:24:35.880" v="123" actId="478"/>
          <ac:cxnSpMkLst>
            <pc:docMk/>
            <pc:sldMk cId="0" sldId="314"/>
            <ac:cxnSpMk id="305" creationId="{00000000-0000-0000-0000-000000000000}"/>
          </ac:cxnSpMkLst>
        </pc:cxnChg>
        <pc:cxnChg chg="del">
          <ac:chgData name="Douglas Malcolm" userId="6fbabce8-ec94-4dd3-b118-672eb69ae1ad" providerId="ADAL" clId="{6A6FD181-A3D4-405D-8067-66E6B72C8BF5}" dt="2023-03-27T17:24:35.880" v="123" actId="478"/>
          <ac:cxnSpMkLst>
            <pc:docMk/>
            <pc:sldMk cId="0" sldId="314"/>
            <ac:cxnSpMk id="306" creationId="{00000000-0000-0000-0000-000000000000}"/>
          </ac:cxnSpMkLst>
        </pc:cxnChg>
        <pc:cxnChg chg="del">
          <ac:chgData name="Douglas Malcolm" userId="6fbabce8-ec94-4dd3-b118-672eb69ae1ad" providerId="ADAL" clId="{6A6FD181-A3D4-405D-8067-66E6B72C8BF5}" dt="2023-03-27T17:24:35.880" v="123" actId="478"/>
          <ac:cxnSpMkLst>
            <pc:docMk/>
            <pc:sldMk cId="0" sldId="314"/>
            <ac:cxnSpMk id="307" creationId="{00000000-0000-0000-0000-000000000000}"/>
          </ac:cxnSpMkLst>
        </pc:cxnChg>
        <pc:cxnChg chg="del">
          <ac:chgData name="Douglas Malcolm" userId="6fbabce8-ec94-4dd3-b118-672eb69ae1ad" providerId="ADAL" clId="{6A6FD181-A3D4-405D-8067-66E6B72C8BF5}" dt="2023-03-27T17:24:35.880" v="123" actId="478"/>
          <ac:cxnSpMkLst>
            <pc:docMk/>
            <pc:sldMk cId="0" sldId="314"/>
            <ac:cxnSpMk id="308" creationId="{00000000-0000-0000-0000-000000000000}"/>
          </ac:cxnSpMkLst>
        </pc:cxnChg>
        <pc:cxnChg chg="del">
          <ac:chgData name="Douglas Malcolm" userId="6fbabce8-ec94-4dd3-b118-672eb69ae1ad" providerId="ADAL" clId="{6A6FD181-A3D4-405D-8067-66E6B72C8BF5}" dt="2023-03-27T17:24:35.880" v="123" actId="478"/>
          <ac:cxnSpMkLst>
            <pc:docMk/>
            <pc:sldMk cId="0" sldId="314"/>
            <ac:cxnSpMk id="309" creationId="{00000000-0000-0000-0000-000000000000}"/>
          </ac:cxnSpMkLst>
        </pc:cxnChg>
        <pc:cxnChg chg="del">
          <ac:chgData name="Douglas Malcolm" userId="6fbabce8-ec94-4dd3-b118-672eb69ae1ad" providerId="ADAL" clId="{6A6FD181-A3D4-405D-8067-66E6B72C8BF5}" dt="2023-03-27T17:24:35.880" v="123" actId="478"/>
          <ac:cxnSpMkLst>
            <pc:docMk/>
            <pc:sldMk cId="0" sldId="314"/>
            <ac:cxnSpMk id="310" creationId="{00000000-0000-0000-0000-000000000000}"/>
          </ac:cxnSpMkLst>
        </pc:cxnChg>
        <pc:cxnChg chg="del">
          <ac:chgData name="Douglas Malcolm" userId="6fbabce8-ec94-4dd3-b118-672eb69ae1ad" providerId="ADAL" clId="{6A6FD181-A3D4-405D-8067-66E6B72C8BF5}" dt="2023-03-27T17:24:35.880" v="123" actId="478"/>
          <ac:cxnSpMkLst>
            <pc:docMk/>
            <pc:sldMk cId="0" sldId="314"/>
            <ac:cxnSpMk id="311" creationId="{00000000-0000-0000-0000-000000000000}"/>
          </ac:cxnSpMkLst>
        </pc:cxnChg>
        <pc:cxnChg chg="del">
          <ac:chgData name="Douglas Malcolm" userId="6fbabce8-ec94-4dd3-b118-672eb69ae1ad" providerId="ADAL" clId="{6A6FD181-A3D4-405D-8067-66E6B72C8BF5}" dt="2023-03-27T17:24:35.880" v="123" actId="478"/>
          <ac:cxnSpMkLst>
            <pc:docMk/>
            <pc:sldMk cId="0" sldId="314"/>
            <ac:cxnSpMk id="312" creationId="{00000000-0000-0000-0000-000000000000}"/>
          </ac:cxnSpMkLst>
        </pc:cxnChg>
        <pc:cxnChg chg="del">
          <ac:chgData name="Douglas Malcolm" userId="6fbabce8-ec94-4dd3-b118-672eb69ae1ad" providerId="ADAL" clId="{6A6FD181-A3D4-405D-8067-66E6B72C8BF5}" dt="2023-03-27T17:24:35.880" v="123" actId="478"/>
          <ac:cxnSpMkLst>
            <pc:docMk/>
            <pc:sldMk cId="0" sldId="314"/>
            <ac:cxnSpMk id="313" creationId="{00000000-0000-0000-0000-000000000000}"/>
          </ac:cxnSpMkLst>
        </pc:cxnChg>
      </pc:sldChg>
      <pc:sldChg chg="addSp delSp modSp mod">
        <pc:chgData name="Douglas Malcolm" userId="6fbabce8-ec94-4dd3-b118-672eb69ae1ad" providerId="ADAL" clId="{6A6FD181-A3D4-405D-8067-66E6B72C8BF5}" dt="2023-03-27T17:45:06.074" v="457" actId="1076"/>
        <pc:sldMkLst>
          <pc:docMk/>
          <pc:sldMk cId="0" sldId="315"/>
        </pc:sldMkLst>
        <pc:spChg chg="add mod">
          <ac:chgData name="Douglas Malcolm" userId="6fbabce8-ec94-4dd3-b118-672eb69ae1ad" providerId="ADAL" clId="{6A6FD181-A3D4-405D-8067-66E6B72C8BF5}" dt="2023-03-27T17:24:40.465" v="126"/>
          <ac:spMkLst>
            <pc:docMk/>
            <pc:sldMk cId="0" sldId="315"/>
            <ac:spMk id="2" creationId="{23782CD0-3868-89EC-4822-9192224E5838}"/>
          </ac:spMkLst>
        </pc:spChg>
        <pc:spChg chg="add mod">
          <ac:chgData name="Douglas Malcolm" userId="6fbabce8-ec94-4dd3-b118-672eb69ae1ad" providerId="ADAL" clId="{6A6FD181-A3D4-405D-8067-66E6B72C8BF5}" dt="2023-03-27T17:24:40.465" v="126"/>
          <ac:spMkLst>
            <pc:docMk/>
            <pc:sldMk cId="0" sldId="315"/>
            <ac:spMk id="3" creationId="{529A0246-52BE-62CD-2B7C-831B1D2CD2BC}"/>
          </ac:spMkLst>
        </pc:spChg>
        <pc:spChg chg="add mod">
          <ac:chgData name="Douglas Malcolm" userId="6fbabce8-ec94-4dd3-b118-672eb69ae1ad" providerId="ADAL" clId="{6A6FD181-A3D4-405D-8067-66E6B72C8BF5}" dt="2023-03-27T17:24:40.465" v="126"/>
          <ac:spMkLst>
            <pc:docMk/>
            <pc:sldMk cId="0" sldId="315"/>
            <ac:spMk id="4" creationId="{EB7A0FB1-4BAE-40CB-41E8-76F97065F5D7}"/>
          </ac:spMkLst>
        </pc:spChg>
        <pc:spChg chg="add mod">
          <ac:chgData name="Douglas Malcolm" userId="6fbabce8-ec94-4dd3-b118-672eb69ae1ad" providerId="ADAL" clId="{6A6FD181-A3D4-405D-8067-66E6B72C8BF5}" dt="2023-03-27T17:45:03.013" v="456" actId="20577"/>
          <ac:spMkLst>
            <pc:docMk/>
            <pc:sldMk cId="0" sldId="315"/>
            <ac:spMk id="14" creationId="{5A80B2EE-6E79-4AA3-9EB8-A34A8F8979A3}"/>
          </ac:spMkLst>
        </pc:spChg>
        <pc:spChg chg="add del mod">
          <ac:chgData name="Douglas Malcolm" userId="6fbabce8-ec94-4dd3-b118-672eb69ae1ad" providerId="ADAL" clId="{6A6FD181-A3D4-405D-8067-66E6B72C8BF5}" dt="2023-03-27T17:36:44.418" v="235" actId="478"/>
          <ac:spMkLst>
            <pc:docMk/>
            <pc:sldMk cId="0" sldId="315"/>
            <ac:spMk id="16" creationId="{FBE547A5-B622-67A0-6997-A49C82D7694C}"/>
          </ac:spMkLst>
        </pc:spChg>
        <pc:spChg chg="add mod">
          <ac:chgData name="Douglas Malcolm" userId="6fbabce8-ec94-4dd3-b118-672eb69ae1ad" providerId="ADAL" clId="{6A6FD181-A3D4-405D-8067-66E6B72C8BF5}" dt="2023-03-27T17:39:05.001" v="303"/>
          <ac:spMkLst>
            <pc:docMk/>
            <pc:sldMk cId="0" sldId="315"/>
            <ac:spMk id="17" creationId="{95421E35-1584-30AF-2B96-A271E3CD7A4D}"/>
          </ac:spMkLst>
        </pc:spChg>
        <pc:spChg chg="del">
          <ac:chgData name="Douglas Malcolm" userId="6fbabce8-ec94-4dd3-b118-672eb69ae1ad" providerId="ADAL" clId="{6A6FD181-A3D4-405D-8067-66E6B72C8BF5}" dt="2023-03-27T17:24:40.181" v="125" actId="478"/>
          <ac:spMkLst>
            <pc:docMk/>
            <pc:sldMk cId="0" sldId="315"/>
            <ac:spMk id="319" creationId="{00000000-0000-0000-0000-000000000000}"/>
          </ac:spMkLst>
        </pc:spChg>
        <pc:spChg chg="del">
          <ac:chgData name="Douglas Malcolm" userId="6fbabce8-ec94-4dd3-b118-672eb69ae1ad" providerId="ADAL" clId="{6A6FD181-A3D4-405D-8067-66E6B72C8BF5}" dt="2023-03-27T17:24:40.181" v="125" actId="478"/>
          <ac:spMkLst>
            <pc:docMk/>
            <pc:sldMk cId="0" sldId="315"/>
            <ac:spMk id="320" creationId="{00000000-0000-0000-0000-000000000000}"/>
          </ac:spMkLst>
        </pc:spChg>
        <pc:spChg chg="del">
          <ac:chgData name="Douglas Malcolm" userId="6fbabce8-ec94-4dd3-b118-672eb69ae1ad" providerId="ADAL" clId="{6A6FD181-A3D4-405D-8067-66E6B72C8BF5}" dt="2023-03-27T17:36:43.438" v="234" actId="478"/>
          <ac:spMkLst>
            <pc:docMk/>
            <pc:sldMk cId="0" sldId="315"/>
            <ac:spMk id="322" creationId="{00000000-0000-0000-0000-000000000000}"/>
          </ac:spMkLst>
        </pc:spChg>
        <pc:spChg chg="del">
          <ac:chgData name="Douglas Malcolm" userId="6fbabce8-ec94-4dd3-b118-672eb69ae1ad" providerId="ADAL" clId="{6A6FD181-A3D4-405D-8067-66E6B72C8BF5}" dt="2023-03-27T17:24:40.181" v="125" actId="478"/>
          <ac:spMkLst>
            <pc:docMk/>
            <pc:sldMk cId="0" sldId="315"/>
            <ac:spMk id="323" creationId="{00000000-0000-0000-0000-000000000000}"/>
          </ac:spMkLst>
        </pc:spChg>
        <pc:spChg chg="del">
          <ac:chgData name="Douglas Malcolm" userId="6fbabce8-ec94-4dd3-b118-672eb69ae1ad" providerId="ADAL" clId="{6A6FD181-A3D4-405D-8067-66E6B72C8BF5}" dt="2023-03-27T17:24:40.181" v="125" actId="478"/>
          <ac:spMkLst>
            <pc:docMk/>
            <pc:sldMk cId="0" sldId="315"/>
            <ac:spMk id="325" creationId="{00000000-0000-0000-0000-000000000000}"/>
          </ac:spMkLst>
        </pc:spChg>
        <pc:cxnChg chg="add mod">
          <ac:chgData name="Douglas Malcolm" userId="6fbabce8-ec94-4dd3-b118-672eb69ae1ad" providerId="ADAL" clId="{6A6FD181-A3D4-405D-8067-66E6B72C8BF5}" dt="2023-03-27T17:24:40.465" v="126"/>
          <ac:cxnSpMkLst>
            <pc:docMk/>
            <pc:sldMk cId="0" sldId="315"/>
            <ac:cxnSpMk id="5" creationId="{DB15DA05-71FB-AA54-32E9-86C8DFCD2BCA}"/>
          </ac:cxnSpMkLst>
        </pc:cxnChg>
        <pc:cxnChg chg="add mod">
          <ac:chgData name="Douglas Malcolm" userId="6fbabce8-ec94-4dd3-b118-672eb69ae1ad" providerId="ADAL" clId="{6A6FD181-A3D4-405D-8067-66E6B72C8BF5}" dt="2023-03-27T17:24:40.465" v="126"/>
          <ac:cxnSpMkLst>
            <pc:docMk/>
            <pc:sldMk cId="0" sldId="315"/>
            <ac:cxnSpMk id="6" creationId="{C5D95C48-755F-1252-DE1B-874A65510AB9}"/>
          </ac:cxnSpMkLst>
        </pc:cxnChg>
        <pc:cxnChg chg="add mod">
          <ac:chgData name="Douglas Malcolm" userId="6fbabce8-ec94-4dd3-b118-672eb69ae1ad" providerId="ADAL" clId="{6A6FD181-A3D4-405D-8067-66E6B72C8BF5}" dt="2023-03-27T17:24:40.465" v="126"/>
          <ac:cxnSpMkLst>
            <pc:docMk/>
            <pc:sldMk cId="0" sldId="315"/>
            <ac:cxnSpMk id="7" creationId="{DB9E32CB-0104-E4A0-F5BF-103C1DE103B7}"/>
          </ac:cxnSpMkLst>
        </pc:cxnChg>
        <pc:cxnChg chg="add mod">
          <ac:chgData name="Douglas Malcolm" userId="6fbabce8-ec94-4dd3-b118-672eb69ae1ad" providerId="ADAL" clId="{6A6FD181-A3D4-405D-8067-66E6B72C8BF5}" dt="2023-03-27T17:24:40.465" v="126"/>
          <ac:cxnSpMkLst>
            <pc:docMk/>
            <pc:sldMk cId="0" sldId="315"/>
            <ac:cxnSpMk id="8" creationId="{EEFCC4DA-0B9C-E3B6-A5CB-3AA728EE6FA5}"/>
          </ac:cxnSpMkLst>
        </pc:cxnChg>
        <pc:cxnChg chg="add mod">
          <ac:chgData name="Douglas Malcolm" userId="6fbabce8-ec94-4dd3-b118-672eb69ae1ad" providerId="ADAL" clId="{6A6FD181-A3D4-405D-8067-66E6B72C8BF5}" dt="2023-03-27T17:24:40.465" v="126"/>
          <ac:cxnSpMkLst>
            <pc:docMk/>
            <pc:sldMk cId="0" sldId="315"/>
            <ac:cxnSpMk id="9" creationId="{D183A704-393D-427A-DA02-6EBECE2E1B30}"/>
          </ac:cxnSpMkLst>
        </pc:cxnChg>
        <pc:cxnChg chg="add mod">
          <ac:chgData name="Douglas Malcolm" userId="6fbabce8-ec94-4dd3-b118-672eb69ae1ad" providerId="ADAL" clId="{6A6FD181-A3D4-405D-8067-66E6B72C8BF5}" dt="2023-03-27T17:24:40.465" v="126"/>
          <ac:cxnSpMkLst>
            <pc:docMk/>
            <pc:sldMk cId="0" sldId="315"/>
            <ac:cxnSpMk id="10" creationId="{777DF27F-43B6-1C2F-CCD3-8848D0E42C21}"/>
          </ac:cxnSpMkLst>
        </pc:cxnChg>
        <pc:cxnChg chg="add mod">
          <ac:chgData name="Douglas Malcolm" userId="6fbabce8-ec94-4dd3-b118-672eb69ae1ad" providerId="ADAL" clId="{6A6FD181-A3D4-405D-8067-66E6B72C8BF5}" dt="2023-03-27T17:24:40.465" v="126"/>
          <ac:cxnSpMkLst>
            <pc:docMk/>
            <pc:sldMk cId="0" sldId="315"/>
            <ac:cxnSpMk id="11" creationId="{7B2642BB-44AD-92F7-160D-A9DF9B7DDC38}"/>
          </ac:cxnSpMkLst>
        </pc:cxnChg>
        <pc:cxnChg chg="add mod">
          <ac:chgData name="Douglas Malcolm" userId="6fbabce8-ec94-4dd3-b118-672eb69ae1ad" providerId="ADAL" clId="{6A6FD181-A3D4-405D-8067-66E6B72C8BF5}" dt="2023-03-27T17:24:40.465" v="126"/>
          <ac:cxnSpMkLst>
            <pc:docMk/>
            <pc:sldMk cId="0" sldId="315"/>
            <ac:cxnSpMk id="12" creationId="{C5A47419-0737-8092-9E86-624CF0626CA8}"/>
          </ac:cxnSpMkLst>
        </pc:cxnChg>
        <pc:cxnChg chg="add mod">
          <ac:chgData name="Douglas Malcolm" userId="6fbabce8-ec94-4dd3-b118-672eb69ae1ad" providerId="ADAL" clId="{6A6FD181-A3D4-405D-8067-66E6B72C8BF5}" dt="2023-03-27T17:24:40.465" v="126"/>
          <ac:cxnSpMkLst>
            <pc:docMk/>
            <pc:sldMk cId="0" sldId="315"/>
            <ac:cxnSpMk id="13" creationId="{D0FEBEE7-31DA-02D4-4E02-7B8BEB4CBF9D}"/>
          </ac:cxnSpMkLst>
        </pc:cxnChg>
        <pc:cxnChg chg="mod">
          <ac:chgData name="Douglas Malcolm" userId="6fbabce8-ec94-4dd3-b118-672eb69ae1ad" providerId="ADAL" clId="{6A6FD181-A3D4-405D-8067-66E6B72C8BF5}" dt="2023-03-27T17:45:06.074" v="457" actId="1076"/>
          <ac:cxnSpMkLst>
            <pc:docMk/>
            <pc:sldMk cId="0" sldId="315"/>
            <ac:cxnSpMk id="324" creationId="{00000000-0000-0000-0000-000000000000}"/>
          </ac:cxnSpMkLst>
        </pc:cxnChg>
        <pc:cxnChg chg="del">
          <ac:chgData name="Douglas Malcolm" userId="6fbabce8-ec94-4dd3-b118-672eb69ae1ad" providerId="ADAL" clId="{6A6FD181-A3D4-405D-8067-66E6B72C8BF5}" dt="2023-03-27T17:24:40.181" v="125" actId="478"/>
          <ac:cxnSpMkLst>
            <pc:docMk/>
            <pc:sldMk cId="0" sldId="315"/>
            <ac:cxnSpMk id="326" creationId="{00000000-0000-0000-0000-000000000000}"/>
          </ac:cxnSpMkLst>
        </pc:cxnChg>
        <pc:cxnChg chg="del">
          <ac:chgData name="Douglas Malcolm" userId="6fbabce8-ec94-4dd3-b118-672eb69ae1ad" providerId="ADAL" clId="{6A6FD181-A3D4-405D-8067-66E6B72C8BF5}" dt="2023-03-27T17:24:40.181" v="125" actId="478"/>
          <ac:cxnSpMkLst>
            <pc:docMk/>
            <pc:sldMk cId="0" sldId="315"/>
            <ac:cxnSpMk id="327" creationId="{00000000-0000-0000-0000-000000000000}"/>
          </ac:cxnSpMkLst>
        </pc:cxnChg>
        <pc:cxnChg chg="del">
          <ac:chgData name="Douglas Malcolm" userId="6fbabce8-ec94-4dd3-b118-672eb69ae1ad" providerId="ADAL" clId="{6A6FD181-A3D4-405D-8067-66E6B72C8BF5}" dt="2023-03-27T17:24:40.181" v="125" actId="478"/>
          <ac:cxnSpMkLst>
            <pc:docMk/>
            <pc:sldMk cId="0" sldId="315"/>
            <ac:cxnSpMk id="328" creationId="{00000000-0000-0000-0000-000000000000}"/>
          </ac:cxnSpMkLst>
        </pc:cxnChg>
        <pc:cxnChg chg="del">
          <ac:chgData name="Douglas Malcolm" userId="6fbabce8-ec94-4dd3-b118-672eb69ae1ad" providerId="ADAL" clId="{6A6FD181-A3D4-405D-8067-66E6B72C8BF5}" dt="2023-03-27T17:24:40.181" v="125" actId="478"/>
          <ac:cxnSpMkLst>
            <pc:docMk/>
            <pc:sldMk cId="0" sldId="315"/>
            <ac:cxnSpMk id="329" creationId="{00000000-0000-0000-0000-000000000000}"/>
          </ac:cxnSpMkLst>
        </pc:cxnChg>
        <pc:cxnChg chg="del">
          <ac:chgData name="Douglas Malcolm" userId="6fbabce8-ec94-4dd3-b118-672eb69ae1ad" providerId="ADAL" clId="{6A6FD181-A3D4-405D-8067-66E6B72C8BF5}" dt="2023-03-27T17:24:40.181" v="125" actId="478"/>
          <ac:cxnSpMkLst>
            <pc:docMk/>
            <pc:sldMk cId="0" sldId="315"/>
            <ac:cxnSpMk id="330" creationId="{00000000-0000-0000-0000-000000000000}"/>
          </ac:cxnSpMkLst>
        </pc:cxnChg>
        <pc:cxnChg chg="del">
          <ac:chgData name="Douglas Malcolm" userId="6fbabce8-ec94-4dd3-b118-672eb69ae1ad" providerId="ADAL" clId="{6A6FD181-A3D4-405D-8067-66E6B72C8BF5}" dt="2023-03-27T17:24:40.181" v="125" actId="478"/>
          <ac:cxnSpMkLst>
            <pc:docMk/>
            <pc:sldMk cId="0" sldId="315"/>
            <ac:cxnSpMk id="331" creationId="{00000000-0000-0000-0000-000000000000}"/>
          </ac:cxnSpMkLst>
        </pc:cxnChg>
        <pc:cxnChg chg="del">
          <ac:chgData name="Douglas Malcolm" userId="6fbabce8-ec94-4dd3-b118-672eb69ae1ad" providerId="ADAL" clId="{6A6FD181-A3D4-405D-8067-66E6B72C8BF5}" dt="2023-03-27T17:24:40.181" v="125" actId="478"/>
          <ac:cxnSpMkLst>
            <pc:docMk/>
            <pc:sldMk cId="0" sldId="315"/>
            <ac:cxnSpMk id="332" creationId="{00000000-0000-0000-0000-000000000000}"/>
          </ac:cxnSpMkLst>
        </pc:cxnChg>
        <pc:cxnChg chg="del">
          <ac:chgData name="Douglas Malcolm" userId="6fbabce8-ec94-4dd3-b118-672eb69ae1ad" providerId="ADAL" clId="{6A6FD181-A3D4-405D-8067-66E6B72C8BF5}" dt="2023-03-27T17:24:40.181" v="125" actId="478"/>
          <ac:cxnSpMkLst>
            <pc:docMk/>
            <pc:sldMk cId="0" sldId="315"/>
            <ac:cxnSpMk id="333" creationId="{00000000-0000-0000-0000-000000000000}"/>
          </ac:cxnSpMkLst>
        </pc:cxnChg>
        <pc:cxnChg chg="del">
          <ac:chgData name="Douglas Malcolm" userId="6fbabce8-ec94-4dd3-b118-672eb69ae1ad" providerId="ADAL" clId="{6A6FD181-A3D4-405D-8067-66E6B72C8BF5}" dt="2023-03-27T17:24:40.181" v="125" actId="478"/>
          <ac:cxnSpMkLst>
            <pc:docMk/>
            <pc:sldMk cId="0" sldId="315"/>
            <ac:cxnSpMk id="334" creationId="{00000000-0000-0000-0000-000000000000}"/>
          </ac:cxnSpMkLst>
        </pc:cxnChg>
      </pc:sldChg>
      <pc:sldChg chg="addSp delSp modSp mod">
        <pc:chgData name="Douglas Malcolm" userId="6fbabce8-ec94-4dd3-b118-672eb69ae1ad" providerId="ADAL" clId="{6A6FD181-A3D4-405D-8067-66E6B72C8BF5}" dt="2023-03-27T17:45:18.983" v="462" actId="1076"/>
        <pc:sldMkLst>
          <pc:docMk/>
          <pc:sldMk cId="0" sldId="316"/>
        </pc:sldMkLst>
        <pc:spChg chg="del">
          <ac:chgData name="Douglas Malcolm" userId="6fbabce8-ec94-4dd3-b118-672eb69ae1ad" providerId="ADAL" clId="{6A6FD181-A3D4-405D-8067-66E6B72C8BF5}" dt="2023-03-27T17:24:44.632" v="127" actId="478"/>
          <ac:spMkLst>
            <pc:docMk/>
            <pc:sldMk cId="0" sldId="316"/>
            <ac:spMk id="2" creationId="{38664488-E4D6-C553-A4A1-8E557F9D0485}"/>
          </ac:spMkLst>
        </pc:spChg>
        <pc:spChg chg="add mod">
          <ac:chgData name="Douglas Malcolm" userId="6fbabce8-ec94-4dd3-b118-672eb69ae1ad" providerId="ADAL" clId="{6A6FD181-A3D4-405D-8067-66E6B72C8BF5}" dt="2023-03-27T17:24:44.958" v="128"/>
          <ac:spMkLst>
            <pc:docMk/>
            <pc:sldMk cId="0" sldId="316"/>
            <ac:spMk id="3" creationId="{926C28A6-6D1C-B24E-F429-9AB48B05FFD1}"/>
          </ac:spMkLst>
        </pc:spChg>
        <pc:spChg chg="add mod">
          <ac:chgData name="Douglas Malcolm" userId="6fbabce8-ec94-4dd3-b118-672eb69ae1ad" providerId="ADAL" clId="{6A6FD181-A3D4-405D-8067-66E6B72C8BF5}" dt="2023-03-27T17:24:44.958" v="128"/>
          <ac:spMkLst>
            <pc:docMk/>
            <pc:sldMk cId="0" sldId="316"/>
            <ac:spMk id="4" creationId="{5C772927-7554-ACB7-86CE-45DCBCF55828}"/>
          </ac:spMkLst>
        </pc:spChg>
        <pc:spChg chg="add mod">
          <ac:chgData name="Douglas Malcolm" userId="6fbabce8-ec94-4dd3-b118-672eb69ae1ad" providerId="ADAL" clId="{6A6FD181-A3D4-405D-8067-66E6B72C8BF5}" dt="2023-03-27T17:24:44.958" v="128"/>
          <ac:spMkLst>
            <pc:docMk/>
            <pc:sldMk cId="0" sldId="316"/>
            <ac:spMk id="5" creationId="{7B1229B2-F046-636C-7131-E332FC8FD8DE}"/>
          </ac:spMkLst>
        </pc:spChg>
        <pc:spChg chg="add mod">
          <ac:chgData name="Douglas Malcolm" userId="6fbabce8-ec94-4dd3-b118-672eb69ae1ad" providerId="ADAL" clId="{6A6FD181-A3D4-405D-8067-66E6B72C8BF5}" dt="2023-03-27T17:45:15.130" v="461" actId="6549"/>
          <ac:spMkLst>
            <pc:docMk/>
            <pc:sldMk cId="0" sldId="316"/>
            <ac:spMk id="15" creationId="{203C1C1C-F70B-F26B-CC67-D9AF2E5AB4B1}"/>
          </ac:spMkLst>
        </pc:spChg>
        <pc:spChg chg="add del mod">
          <ac:chgData name="Douglas Malcolm" userId="6fbabce8-ec94-4dd3-b118-672eb69ae1ad" providerId="ADAL" clId="{6A6FD181-A3D4-405D-8067-66E6B72C8BF5}" dt="2023-03-27T17:36:40.427" v="233" actId="478"/>
          <ac:spMkLst>
            <pc:docMk/>
            <pc:sldMk cId="0" sldId="316"/>
            <ac:spMk id="17" creationId="{C0FFE59D-18F2-B181-BFE2-52EDE99CA53E}"/>
          </ac:spMkLst>
        </pc:spChg>
        <pc:spChg chg="add mod">
          <ac:chgData name="Douglas Malcolm" userId="6fbabce8-ec94-4dd3-b118-672eb69ae1ad" providerId="ADAL" clId="{6A6FD181-A3D4-405D-8067-66E6B72C8BF5}" dt="2023-03-27T17:39:04.381" v="302"/>
          <ac:spMkLst>
            <pc:docMk/>
            <pc:sldMk cId="0" sldId="316"/>
            <ac:spMk id="18" creationId="{3A7A9D5A-0E10-1EB7-4F7B-8E3BE8D66270}"/>
          </ac:spMkLst>
        </pc:spChg>
        <pc:spChg chg="del">
          <ac:chgData name="Douglas Malcolm" userId="6fbabce8-ec94-4dd3-b118-672eb69ae1ad" providerId="ADAL" clId="{6A6FD181-A3D4-405D-8067-66E6B72C8BF5}" dt="2023-03-27T17:24:44.632" v="127" actId="478"/>
          <ac:spMkLst>
            <pc:docMk/>
            <pc:sldMk cId="0" sldId="316"/>
            <ac:spMk id="339" creationId="{00000000-0000-0000-0000-000000000000}"/>
          </ac:spMkLst>
        </pc:spChg>
        <pc:spChg chg="del">
          <ac:chgData name="Douglas Malcolm" userId="6fbabce8-ec94-4dd3-b118-672eb69ae1ad" providerId="ADAL" clId="{6A6FD181-A3D4-405D-8067-66E6B72C8BF5}" dt="2023-03-27T17:24:44.632" v="127" actId="478"/>
          <ac:spMkLst>
            <pc:docMk/>
            <pc:sldMk cId="0" sldId="316"/>
            <ac:spMk id="340" creationId="{00000000-0000-0000-0000-000000000000}"/>
          </ac:spMkLst>
        </pc:spChg>
        <pc:spChg chg="del">
          <ac:chgData name="Douglas Malcolm" userId="6fbabce8-ec94-4dd3-b118-672eb69ae1ad" providerId="ADAL" clId="{6A6FD181-A3D4-405D-8067-66E6B72C8BF5}" dt="2023-03-27T17:36:39.148" v="232" actId="478"/>
          <ac:spMkLst>
            <pc:docMk/>
            <pc:sldMk cId="0" sldId="316"/>
            <ac:spMk id="342" creationId="{00000000-0000-0000-0000-000000000000}"/>
          </ac:spMkLst>
        </pc:spChg>
        <pc:spChg chg="del">
          <ac:chgData name="Douglas Malcolm" userId="6fbabce8-ec94-4dd3-b118-672eb69ae1ad" providerId="ADAL" clId="{6A6FD181-A3D4-405D-8067-66E6B72C8BF5}" dt="2023-03-27T17:24:44.632" v="127" actId="478"/>
          <ac:spMkLst>
            <pc:docMk/>
            <pc:sldMk cId="0" sldId="316"/>
            <ac:spMk id="343" creationId="{00000000-0000-0000-0000-000000000000}"/>
          </ac:spMkLst>
        </pc:spChg>
        <pc:spChg chg="del">
          <ac:chgData name="Douglas Malcolm" userId="6fbabce8-ec94-4dd3-b118-672eb69ae1ad" providerId="ADAL" clId="{6A6FD181-A3D4-405D-8067-66E6B72C8BF5}" dt="2023-03-27T17:24:44.632" v="127" actId="478"/>
          <ac:spMkLst>
            <pc:docMk/>
            <pc:sldMk cId="0" sldId="316"/>
            <ac:spMk id="345" creationId="{00000000-0000-0000-0000-000000000000}"/>
          </ac:spMkLst>
        </pc:spChg>
        <pc:cxnChg chg="add mod">
          <ac:chgData name="Douglas Malcolm" userId="6fbabce8-ec94-4dd3-b118-672eb69ae1ad" providerId="ADAL" clId="{6A6FD181-A3D4-405D-8067-66E6B72C8BF5}" dt="2023-03-27T17:24:44.958" v="128"/>
          <ac:cxnSpMkLst>
            <pc:docMk/>
            <pc:sldMk cId="0" sldId="316"/>
            <ac:cxnSpMk id="6" creationId="{01B24226-E382-F78B-9D3C-6420447590B4}"/>
          </ac:cxnSpMkLst>
        </pc:cxnChg>
        <pc:cxnChg chg="add mod">
          <ac:chgData name="Douglas Malcolm" userId="6fbabce8-ec94-4dd3-b118-672eb69ae1ad" providerId="ADAL" clId="{6A6FD181-A3D4-405D-8067-66E6B72C8BF5}" dt="2023-03-27T17:24:44.958" v="128"/>
          <ac:cxnSpMkLst>
            <pc:docMk/>
            <pc:sldMk cId="0" sldId="316"/>
            <ac:cxnSpMk id="7" creationId="{E95F51C7-3C2E-4BA7-E4F3-B93B2E8DC1BA}"/>
          </ac:cxnSpMkLst>
        </pc:cxnChg>
        <pc:cxnChg chg="add mod">
          <ac:chgData name="Douglas Malcolm" userId="6fbabce8-ec94-4dd3-b118-672eb69ae1ad" providerId="ADAL" clId="{6A6FD181-A3D4-405D-8067-66E6B72C8BF5}" dt="2023-03-27T17:24:44.958" v="128"/>
          <ac:cxnSpMkLst>
            <pc:docMk/>
            <pc:sldMk cId="0" sldId="316"/>
            <ac:cxnSpMk id="8" creationId="{14CE121B-F6EE-FB88-4ACE-AD4B6B5127D7}"/>
          </ac:cxnSpMkLst>
        </pc:cxnChg>
        <pc:cxnChg chg="add mod">
          <ac:chgData name="Douglas Malcolm" userId="6fbabce8-ec94-4dd3-b118-672eb69ae1ad" providerId="ADAL" clId="{6A6FD181-A3D4-405D-8067-66E6B72C8BF5}" dt="2023-03-27T17:24:44.958" v="128"/>
          <ac:cxnSpMkLst>
            <pc:docMk/>
            <pc:sldMk cId="0" sldId="316"/>
            <ac:cxnSpMk id="9" creationId="{05D3F55D-E9AB-86C6-59EA-0B2CBA29291E}"/>
          </ac:cxnSpMkLst>
        </pc:cxnChg>
        <pc:cxnChg chg="add mod">
          <ac:chgData name="Douglas Malcolm" userId="6fbabce8-ec94-4dd3-b118-672eb69ae1ad" providerId="ADAL" clId="{6A6FD181-A3D4-405D-8067-66E6B72C8BF5}" dt="2023-03-27T17:24:44.958" v="128"/>
          <ac:cxnSpMkLst>
            <pc:docMk/>
            <pc:sldMk cId="0" sldId="316"/>
            <ac:cxnSpMk id="10" creationId="{9F0717FD-3E7C-2DC0-BC0F-E59640C01674}"/>
          </ac:cxnSpMkLst>
        </pc:cxnChg>
        <pc:cxnChg chg="add mod">
          <ac:chgData name="Douglas Malcolm" userId="6fbabce8-ec94-4dd3-b118-672eb69ae1ad" providerId="ADAL" clId="{6A6FD181-A3D4-405D-8067-66E6B72C8BF5}" dt="2023-03-27T17:24:44.958" v="128"/>
          <ac:cxnSpMkLst>
            <pc:docMk/>
            <pc:sldMk cId="0" sldId="316"/>
            <ac:cxnSpMk id="11" creationId="{224C3B00-F67A-1BBD-FF30-B3242D354CEF}"/>
          </ac:cxnSpMkLst>
        </pc:cxnChg>
        <pc:cxnChg chg="add mod">
          <ac:chgData name="Douglas Malcolm" userId="6fbabce8-ec94-4dd3-b118-672eb69ae1ad" providerId="ADAL" clId="{6A6FD181-A3D4-405D-8067-66E6B72C8BF5}" dt="2023-03-27T17:24:44.958" v="128"/>
          <ac:cxnSpMkLst>
            <pc:docMk/>
            <pc:sldMk cId="0" sldId="316"/>
            <ac:cxnSpMk id="12" creationId="{FE17754D-46F0-5640-5A6F-80793F0EFB5A}"/>
          </ac:cxnSpMkLst>
        </pc:cxnChg>
        <pc:cxnChg chg="add mod">
          <ac:chgData name="Douglas Malcolm" userId="6fbabce8-ec94-4dd3-b118-672eb69ae1ad" providerId="ADAL" clId="{6A6FD181-A3D4-405D-8067-66E6B72C8BF5}" dt="2023-03-27T17:24:44.958" v="128"/>
          <ac:cxnSpMkLst>
            <pc:docMk/>
            <pc:sldMk cId="0" sldId="316"/>
            <ac:cxnSpMk id="13" creationId="{BE8FA4C3-F380-BF12-6EC8-34F81F4874F4}"/>
          </ac:cxnSpMkLst>
        </pc:cxnChg>
        <pc:cxnChg chg="add mod">
          <ac:chgData name="Douglas Malcolm" userId="6fbabce8-ec94-4dd3-b118-672eb69ae1ad" providerId="ADAL" clId="{6A6FD181-A3D4-405D-8067-66E6B72C8BF5}" dt="2023-03-27T17:24:44.958" v="128"/>
          <ac:cxnSpMkLst>
            <pc:docMk/>
            <pc:sldMk cId="0" sldId="316"/>
            <ac:cxnSpMk id="14" creationId="{BD7E54E6-526E-AB8E-4DF7-744B92957C64}"/>
          </ac:cxnSpMkLst>
        </pc:cxnChg>
        <pc:cxnChg chg="mod">
          <ac:chgData name="Douglas Malcolm" userId="6fbabce8-ec94-4dd3-b118-672eb69ae1ad" providerId="ADAL" clId="{6A6FD181-A3D4-405D-8067-66E6B72C8BF5}" dt="2023-03-27T17:45:18.983" v="462" actId="1076"/>
          <ac:cxnSpMkLst>
            <pc:docMk/>
            <pc:sldMk cId="0" sldId="316"/>
            <ac:cxnSpMk id="344" creationId="{00000000-0000-0000-0000-000000000000}"/>
          </ac:cxnSpMkLst>
        </pc:cxnChg>
        <pc:cxnChg chg="del">
          <ac:chgData name="Douglas Malcolm" userId="6fbabce8-ec94-4dd3-b118-672eb69ae1ad" providerId="ADAL" clId="{6A6FD181-A3D4-405D-8067-66E6B72C8BF5}" dt="2023-03-27T17:24:44.632" v="127" actId="478"/>
          <ac:cxnSpMkLst>
            <pc:docMk/>
            <pc:sldMk cId="0" sldId="316"/>
            <ac:cxnSpMk id="346" creationId="{00000000-0000-0000-0000-000000000000}"/>
          </ac:cxnSpMkLst>
        </pc:cxnChg>
        <pc:cxnChg chg="del">
          <ac:chgData name="Douglas Malcolm" userId="6fbabce8-ec94-4dd3-b118-672eb69ae1ad" providerId="ADAL" clId="{6A6FD181-A3D4-405D-8067-66E6B72C8BF5}" dt="2023-03-27T17:24:44.632" v="127" actId="478"/>
          <ac:cxnSpMkLst>
            <pc:docMk/>
            <pc:sldMk cId="0" sldId="316"/>
            <ac:cxnSpMk id="347" creationId="{00000000-0000-0000-0000-000000000000}"/>
          </ac:cxnSpMkLst>
        </pc:cxnChg>
        <pc:cxnChg chg="del">
          <ac:chgData name="Douglas Malcolm" userId="6fbabce8-ec94-4dd3-b118-672eb69ae1ad" providerId="ADAL" clId="{6A6FD181-A3D4-405D-8067-66E6B72C8BF5}" dt="2023-03-27T17:24:44.632" v="127" actId="478"/>
          <ac:cxnSpMkLst>
            <pc:docMk/>
            <pc:sldMk cId="0" sldId="316"/>
            <ac:cxnSpMk id="348" creationId="{00000000-0000-0000-0000-000000000000}"/>
          </ac:cxnSpMkLst>
        </pc:cxnChg>
        <pc:cxnChg chg="del">
          <ac:chgData name="Douglas Malcolm" userId="6fbabce8-ec94-4dd3-b118-672eb69ae1ad" providerId="ADAL" clId="{6A6FD181-A3D4-405D-8067-66E6B72C8BF5}" dt="2023-03-27T17:24:44.632" v="127" actId="478"/>
          <ac:cxnSpMkLst>
            <pc:docMk/>
            <pc:sldMk cId="0" sldId="316"/>
            <ac:cxnSpMk id="349" creationId="{00000000-0000-0000-0000-000000000000}"/>
          </ac:cxnSpMkLst>
        </pc:cxnChg>
        <pc:cxnChg chg="del">
          <ac:chgData name="Douglas Malcolm" userId="6fbabce8-ec94-4dd3-b118-672eb69ae1ad" providerId="ADAL" clId="{6A6FD181-A3D4-405D-8067-66E6B72C8BF5}" dt="2023-03-27T17:24:44.632" v="127" actId="478"/>
          <ac:cxnSpMkLst>
            <pc:docMk/>
            <pc:sldMk cId="0" sldId="316"/>
            <ac:cxnSpMk id="350" creationId="{00000000-0000-0000-0000-000000000000}"/>
          </ac:cxnSpMkLst>
        </pc:cxnChg>
        <pc:cxnChg chg="del">
          <ac:chgData name="Douglas Malcolm" userId="6fbabce8-ec94-4dd3-b118-672eb69ae1ad" providerId="ADAL" clId="{6A6FD181-A3D4-405D-8067-66E6B72C8BF5}" dt="2023-03-27T17:24:44.632" v="127" actId="478"/>
          <ac:cxnSpMkLst>
            <pc:docMk/>
            <pc:sldMk cId="0" sldId="316"/>
            <ac:cxnSpMk id="351" creationId="{00000000-0000-0000-0000-000000000000}"/>
          </ac:cxnSpMkLst>
        </pc:cxnChg>
        <pc:cxnChg chg="del">
          <ac:chgData name="Douglas Malcolm" userId="6fbabce8-ec94-4dd3-b118-672eb69ae1ad" providerId="ADAL" clId="{6A6FD181-A3D4-405D-8067-66E6B72C8BF5}" dt="2023-03-27T17:24:44.632" v="127" actId="478"/>
          <ac:cxnSpMkLst>
            <pc:docMk/>
            <pc:sldMk cId="0" sldId="316"/>
            <ac:cxnSpMk id="352" creationId="{00000000-0000-0000-0000-000000000000}"/>
          </ac:cxnSpMkLst>
        </pc:cxnChg>
        <pc:cxnChg chg="del">
          <ac:chgData name="Douglas Malcolm" userId="6fbabce8-ec94-4dd3-b118-672eb69ae1ad" providerId="ADAL" clId="{6A6FD181-A3D4-405D-8067-66E6B72C8BF5}" dt="2023-03-27T17:24:44.632" v="127" actId="478"/>
          <ac:cxnSpMkLst>
            <pc:docMk/>
            <pc:sldMk cId="0" sldId="316"/>
            <ac:cxnSpMk id="353" creationId="{00000000-0000-0000-0000-000000000000}"/>
          </ac:cxnSpMkLst>
        </pc:cxnChg>
        <pc:cxnChg chg="del">
          <ac:chgData name="Douglas Malcolm" userId="6fbabce8-ec94-4dd3-b118-672eb69ae1ad" providerId="ADAL" clId="{6A6FD181-A3D4-405D-8067-66E6B72C8BF5}" dt="2023-03-27T17:24:44.632" v="127" actId="478"/>
          <ac:cxnSpMkLst>
            <pc:docMk/>
            <pc:sldMk cId="0" sldId="316"/>
            <ac:cxnSpMk id="354" creationId="{00000000-0000-0000-0000-000000000000}"/>
          </ac:cxnSpMkLst>
        </pc:cxnChg>
      </pc:sldChg>
      <pc:sldChg chg="addSp delSp modSp mod">
        <pc:chgData name="Douglas Malcolm" userId="6fbabce8-ec94-4dd3-b118-672eb69ae1ad" providerId="ADAL" clId="{6A6FD181-A3D4-405D-8067-66E6B72C8BF5}" dt="2023-03-27T17:45:51.722" v="469" actId="20577"/>
        <pc:sldMkLst>
          <pc:docMk/>
          <pc:sldMk cId="0" sldId="317"/>
        </pc:sldMkLst>
        <pc:spChg chg="add mod">
          <ac:chgData name="Douglas Malcolm" userId="6fbabce8-ec94-4dd3-b118-672eb69ae1ad" providerId="ADAL" clId="{6A6FD181-A3D4-405D-8067-66E6B72C8BF5}" dt="2023-03-27T17:24:49.719" v="130"/>
          <ac:spMkLst>
            <pc:docMk/>
            <pc:sldMk cId="0" sldId="317"/>
            <ac:spMk id="2" creationId="{D3DE5159-5068-6EE7-B5FE-85C738201854}"/>
          </ac:spMkLst>
        </pc:spChg>
        <pc:spChg chg="add mod">
          <ac:chgData name="Douglas Malcolm" userId="6fbabce8-ec94-4dd3-b118-672eb69ae1ad" providerId="ADAL" clId="{6A6FD181-A3D4-405D-8067-66E6B72C8BF5}" dt="2023-03-27T17:24:49.719" v="130"/>
          <ac:spMkLst>
            <pc:docMk/>
            <pc:sldMk cId="0" sldId="317"/>
            <ac:spMk id="3" creationId="{CD32B2A8-623A-F4E2-371C-F8008C27F402}"/>
          </ac:spMkLst>
        </pc:spChg>
        <pc:spChg chg="add mod">
          <ac:chgData name="Douglas Malcolm" userId="6fbabce8-ec94-4dd3-b118-672eb69ae1ad" providerId="ADAL" clId="{6A6FD181-A3D4-405D-8067-66E6B72C8BF5}" dt="2023-03-27T17:24:49.719" v="130"/>
          <ac:spMkLst>
            <pc:docMk/>
            <pc:sldMk cId="0" sldId="317"/>
            <ac:spMk id="4" creationId="{B878B9AE-5D74-71B4-868D-E7F4A68AE78D}"/>
          </ac:spMkLst>
        </pc:spChg>
        <pc:spChg chg="add mod">
          <ac:chgData name="Douglas Malcolm" userId="6fbabce8-ec94-4dd3-b118-672eb69ae1ad" providerId="ADAL" clId="{6A6FD181-A3D4-405D-8067-66E6B72C8BF5}" dt="2023-03-27T17:45:51.722" v="469" actId="20577"/>
          <ac:spMkLst>
            <pc:docMk/>
            <pc:sldMk cId="0" sldId="317"/>
            <ac:spMk id="14" creationId="{C34DAE16-A905-CAD0-FA59-1B92B775E4E1}"/>
          </ac:spMkLst>
        </pc:spChg>
        <pc:spChg chg="add del mod">
          <ac:chgData name="Douglas Malcolm" userId="6fbabce8-ec94-4dd3-b118-672eb69ae1ad" providerId="ADAL" clId="{6A6FD181-A3D4-405D-8067-66E6B72C8BF5}" dt="2023-03-27T17:36:36.347" v="231" actId="478"/>
          <ac:spMkLst>
            <pc:docMk/>
            <pc:sldMk cId="0" sldId="317"/>
            <ac:spMk id="16" creationId="{FE555D5D-32F0-B588-6570-1DC6E9ACADD5}"/>
          </ac:spMkLst>
        </pc:spChg>
        <pc:spChg chg="add mod">
          <ac:chgData name="Douglas Malcolm" userId="6fbabce8-ec94-4dd3-b118-672eb69ae1ad" providerId="ADAL" clId="{6A6FD181-A3D4-405D-8067-66E6B72C8BF5}" dt="2023-03-27T17:45:44.065" v="464" actId="1076"/>
          <ac:spMkLst>
            <pc:docMk/>
            <pc:sldMk cId="0" sldId="317"/>
            <ac:spMk id="17" creationId="{806BA041-A493-7F03-233A-5EF3618E652A}"/>
          </ac:spMkLst>
        </pc:spChg>
        <pc:spChg chg="del">
          <ac:chgData name="Douglas Malcolm" userId="6fbabce8-ec94-4dd3-b118-672eb69ae1ad" providerId="ADAL" clId="{6A6FD181-A3D4-405D-8067-66E6B72C8BF5}" dt="2023-03-27T17:24:49.329" v="129" actId="478"/>
          <ac:spMkLst>
            <pc:docMk/>
            <pc:sldMk cId="0" sldId="317"/>
            <ac:spMk id="359" creationId="{00000000-0000-0000-0000-000000000000}"/>
          </ac:spMkLst>
        </pc:spChg>
        <pc:spChg chg="del">
          <ac:chgData name="Douglas Malcolm" userId="6fbabce8-ec94-4dd3-b118-672eb69ae1ad" providerId="ADAL" clId="{6A6FD181-A3D4-405D-8067-66E6B72C8BF5}" dt="2023-03-27T17:24:49.329" v="129" actId="478"/>
          <ac:spMkLst>
            <pc:docMk/>
            <pc:sldMk cId="0" sldId="317"/>
            <ac:spMk id="360" creationId="{00000000-0000-0000-0000-000000000000}"/>
          </ac:spMkLst>
        </pc:spChg>
        <pc:spChg chg="del">
          <ac:chgData name="Douglas Malcolm" userId="6fbabce8-ec94-4dd3-b118-672eb69ae1ad" providerId="ADAL" clId="{6A6FD181-A3D4-405D-8067-66E6B72C8BF5}" dt="2023-03-27T17:36:35.269" v="230" actId="478"/>
          <ac:spMkLst>
            <pc:docMk/>
            <pc:sldMk cId="0" sldId="317"/>
            <ac:spMk id="362" creationId="{00000000-0000-0000-0000-000000000000}"/>
          </ac:spMkLst>
        </pc:spChg>
        <pc:spChg chg="del">
          <ac:chgData name="Douglas Malcolm" userId="6fbabce8-ec94-4dd3-b118-672eb69ae1ad" providerId="ADAL" clId="{6A6FD181-A3D4-405D-8067-66E6B72C8BF5}" dt="2023-03-27T17:24:49.329" v="129" actId="478"/>
          <ac:spMkLst>
            <pc:docMk/>
            <pc:sldMk cId="0" sldId="317"/>
            <ac:spMk id="363" creationId="{00000000-0000-0000-0000-000000000000}"/>
          </ac:spMkLst>
        </pc:spChg>
        <pc:spChg chg="del">
          <ac:chgData name="Douglas Malcolm" userId="6fbabce8-ec94-4dd3-b118-672eb69ae1ad" providerId="ADAL" clId="{6A6FD181-A3D4-405D-8067-66E6B72C8BF5}" dt="2023-03-27T17:24:49.329" v="129" actId="478"/>
          <ac:spMkLst>
            <pc:docMk/>
            <pc:sldMk cId="0" sldId="317"/>
            <ac:spMk id="365" creationId="{00000000-0000-0000-0000-000000000000}"/>
          </ac:spMkLst>
        </pc:spChg>
        <pc:cxnChg chg="add mod">
          <ac:chgData name="Douglas Malcolm" userId="6fbabce8-ec94-4dd3-b118-672eb69ae1ad" providerId="ADAL" clId="{6A6FD181-A3D4-405D-8067-66E6B72C8BF5}" dt="2023-03-27T17:24:49.719" v="130"/>
          <ac:cxnSpMkLst>
            <pc:docMk/>
            <pc:sldMk cId="0" sldId="317"/>
            <ac:cxnSpMk id="5" creationId="{BB2EB359-59C2-2E26-A5EF-9C52DA5658CB}"/>
          </ac:cxnSpMkLst>
        </pc:cxnChg>
        <pc:cxnChg chg="add mod">
          <ac:chgData name="Douglas Malcolm" userId="6fbabce8-ec94-4dd3-b118-672eb69ae1ad" providerId="ADAL" clId="{6A6FD181-A3D4-405D-8067-66E6B72C8BF5}" dt="2023-03-27T17:24:49.719" v="130"/>
          <ac:cxnSpMkLst>
            <pc:docMk/>
            <pc:sldMk cId="0" sldId="317"/>
            <ac:cxnSpMk id="6" creationId="{4CBE5242-C3CD-A667-D8C5-2EB2ECC3DD7B}"/>
          </ac:cxnSpMkLst>
        </pc:cxnChg>
        <pc:cxnChg chg="add mod">
          <ac:chgData name="Douglas Malcolm" userId="6fbabce8-ec94-4dd3-b118-672eb69ae1ad" providerId="ADAL" clId="{6A6FD181-A3D4-405D-8067-66E6B72C8BF5}" dt="2023-03-27T17:24:49.719" v="130"/>
          <ac:cxnSpMkLst>
            <pc:docMk/>
            <pc:sldMk cId="0" sldId="317"/>
            <ac:cxnSpMk id="7" creationId="{2DE47D48-0E3B-913D-4B62-8AC849CFD200}"/>
          </ac:cxnSpMkLst>
        </pc:cxnChg>
        <pc:cxnChg chg="add mod">
          <ac:chgData name="Douglas Malcolm" userId="6fbabce8-ec94-4dd3-b118-672eb69ae1ad" providerId="ADAL" clId="{6A6FD181-A3D4-405D-8067-66E6B72C8BF5}" dt="2023-03-27T17:24:49.719" v="130"/>
          <ac:cxnSpMkLst>
            <pc:docMk/>
            <pc:sldMk cId="0" sldId="317"/>
            <ac:cxnSpMk id="8" creationId="{3806EB9F-D72D-6F9E-1A49-4143737E146D}"/>
          </ac:cxnSpMkLst>
        </pc:cxnChg>
        <pc:cxnChg chg="add mod">
          <ac:chgData name="Douglas Malcolm" userId="6fbabce8-ec94-4dd3-b118-672eb69ae1ad" providerId="ADAL" clId="{6A6FD181-A3D4-405D-8067-66E6B72C8BF5}" dt="2023-03-27T17:24:49.719" v="130"/>
          <ac:cxnSpMkLst>
            <pc:docMk/>
            <pc:sldMk cId="0" sldId="317"/>
            <ac:cxnSpMk id="9" creationId="{FA97B21C-A371-3F29-F233-6267AC20309C}"/>
          </ac:cxnSpMkLst>
        </pc:cxnChg>
        <pc:cxnChg chg="add mod">
          <ac:chgData name="Douglas Malcolm" userId="6fbabce8-ec94-4dd3-b118-672eb69ae1ad" providerId="ADAL" clId="{6A6FD181-A3D4-405D-8067-66E6B72C8BF5}" dt="2023-03-27T17:24:49.719" v="130"/>
          <ac:cxnSpMkLst>
            <pc:docMk/>
            <pc:sldMk cId="0" sldId="317"/>
            <ac:cxnSpMk id="10" creationId="{5E29B6CF-C5D6-D7EE-DC6B-F460A6AA165B}"/>
          </ac:cxnSpMkLst>
        </pc:cxnChg>
        <pc:cxnChg chg="add mod">
          <ac:chgData name="Douglas Malcolm" userId="6fbabce8-ec94-4dd3-b118-672eb69ae1ad" providerId="ADAL" clId="{6A6FD181-A3D4-405D-8067-66E6B72C8BF5}" dt="2023-03-27T17:24:49.719" v="130"/>
          <ac:cxnSpMkLst>
            <pc:docMk/>
            <pc:sldMk cId="0" sldId="317"/>
            <ac:cxnSpMk id="11" creationId="{687D54D9-EF5A-5BD8-70F3-7C09741F55AA}"/>
          </ac:cxnSpMkLst>
        </pc:cxnChg>
        <pc:cxnChg chg="add mod">
          <ac:chgData name="Douglas Malcolm" userId="6fbabce8-ec94-4dd3-b118-672eb69ae1ad" providerId="ADAL" clId="{6A6FD181-A3D4-405D-8067-66E6B72C8BF5}" dt="2023-03-27T17:24:49.719" v="130"/>
          <ac:cxnSpMkLst>
            <pc:docMk/>
            <pc:sldMk cId="0" sldId="317"/>
            <ac:cxnSpMk id="12" creationId="{785A9911-DDEF-7849-6202-57920626F20C}"/>
          </ac:cxnSpMkLst>
        </pc:cxnChg>
        <pc:cxnChg chg="add mod">
          <ac:chgData name="Douglas Malcolm" userId="6fbabce8-ec94-4dd3-b118-672eb69ae1ad" providerId="ADAL" clId="{6A6FD181-A3D4-405D-8067-66E6B72C8BF5}" dt="2023-03-27T17:24:49.719" v="130"/>
          <ac:cxnSpMkLst>
            <pc:docMk/>
            <pc:sldMk cId="0" sldId="317"/>
            <ac:cxnSpMk id="13" creationId="{EAFB134F-A453-3FD9-C9D5-18463E6BCB94}"/>
          </ac:cxnSpMkLst>
        </pc:cxnChg>
        <pc:cxnChg chg="mod">
          <ac:chgData name="Douglas Malcolm" userId="6fbabce8-ec94-4dd3-b118-672eb69ae1ad" providerId="ADAL" clId="{6A6FD181-A3D4-405D-8067-66E6B72C8BF5}" dt="2023-03-27T17:45:49.550" v="467" actId="1076"/>
          <ac:cxnSpMkLst>
            <pc:docMk/>
            <pc:sldMk cId="0" sldId="317"/>
            <ac:cxnSpMk id="364" creationId="{00000000-0000-0000-0000-000000000000}"/>
          </ac:cxnSpMkLst>
        </pc:cxnChg>
        <pc:cxnChg chg="del">
          <ac:chgData name="Douglas Malcolm" userId="6fbabce8-ec94-4dd3-b118-672eb69ae1ad" providerId="ADAL" clId="{6A6FD181-A3D4-405D-8067-66E6B72C8BF5}" dt="2023-03-27T17:24:49.329" v="129" actId="478"/>
          <ac:cxnSpMkLst>
            <pc:docMk/>
            <pc:sldMk cId="0" sldId="317"/>
            <ac:cxnSpMk id="366" creationId="{00000000-0000-0000-0000-000000000000}"/>
          </ac:cxnSpMkLst>
        </pc:cxnChg>
        <pc:cxnChg chg="del">
          <ac:chgData name="Douglas Malcolm" userId="6fbabce8-ec94-4dd3-b118-672eb69ae1ad" providerId="ADAL" clId="{6A6FD181-A3D4-405D-8067-66E6B72C8BF5}" dt="2023-03-27T17:24:49.329" v="129" actId="478"/>
          <ac:cxnSpMkLst>
            <pc:docMk/>
            <pc:sldMk cId="0" sldId="317"/>
            <ac:cxnSpMk id="367" creationId="{00000000-0000-0000-0000-000000000000}"/>
          </ac:cxnSpMkLst>
        </pc:cxnChg>
        <pc:cxnChg chg="del">
          <ac:chgData name="Douglas Malcolm" userId="6fbabce8-ec94-4dd3-b118-672eb69ae1ad" providerId="ADAL" clId="{6A6FD181-A3D4-405D-8067-66E6B72C8BF5}" dt="2023-03-27T17:24:49.329" v="129" actId="478"/>
          <ac:cxnSpMkLst>
            <pc:docMk/>
            <pc:sldMk cId="0" sldId="317"/>
            <ac:cxnSpMk id="368" creationId="{00000000-0000-0000-0000-000000000000}"/>
          </ac:cxnSpMkLst>
        </pc:cxnChg>
        <pc:cxnChg chg="del">
          <ac:chgData name="Douglas Malcolm" userId="6fbabce8-ec94-4dd3-b118-672eb69ae1ad" providerId="ADAL" clId="{6A6FD181-A3D4-405D-8067-66E6B72C8BF5}" dt="2023-03-27T17:24:49.329" v="129" actId="478"/>
          <ac:cxnSpMkLst>
            <pc:docMk/>
            <pc:sldMk cId="0" sldId="317"/>
            <ac:cxnSpMk id="369" creationId="{00000000-0000-0000-0000-000000000000}"/>
          </ac:cxnSpMkLst>
        </pc:cxnChg>
        <pc:cxnChg chg="del">
          <ac:chgData name="Douglas Malcolm" userId="6fbabce8-ec94-4dd3-b118-672eb69ae1ad" providerId="ADAL" clId="{6A6FD181-A3D4-405D-8067-66E6B72C8BF5}" dt="2023-03-27T17:24:49.329" v="129" actId="478"/>
          <ac:cxnSpMkLst>
            <pc:docMk/>
            <pc:sldMk cId="0" sldId="317"/>
            <ac:cxnSpMk id="370" creationId="{00000000-0000-0000-0000-000000000000}"/>
          </ac:cxnSpMkLst>
        </pc:cxnChg>
        <pc:cxnChg chg="del">
          <ac:chgData name="Douglas Malcolm" userId="6fbabce8-ec94-4dd3-b118-672eb69ae1ad" providerId="ADAL" clId="{6A6FD181-A3D4-405D-8067-66E6B72C8BF5}" dt="2023-03-27T17:24:49.329" v="129" actId="478"/>
          <ac:cxnSpMkLst>
            <pc:docMk/>
            <pc:sldMk cId="0" sldId="317"/>
            <ac:cxnSpMk id="371" creationId="{00000000-0000-0000-0000-000000000000}"/>
          </ac:cxnSpMkLst>
        </pc:cxnChg>
        <pc:cxnChg chg="del">
          <ac:chgData name="Douglas Malcolm" userId="6fbabce8-ec94-4dd3-b118-672eb69ae1ad" providerId="ADAL" clId="{6A6FD181-A3D4-405D-8067-66E6B72C8BF5}" dt="2023-03-27T17:24:49.329" v="129" actId="478"/>
          <ac:cxnSpMkLst>
            <pc:docMk/>
            <pc:sldMk cId="0" sldId="317"/>
            <ac:cxnSpMk id="372" creationId="{00000000-0000-0000-0000-000000000000}"/>
          </ac:cxnSpMkLst>
        </pc:cxnChg>
        <pc:cxnChg chg="del">
          <ac:chgData name="Douglas Malcolm" userId="6fbabce8-ec94-4dd3-b118-672eb69ae1ad" providerId="ADAL" clId="{6A6FD181-A3D4-405D-8067-66E6B72C8BF5}" dt="2023-03-27T17:24:49.329" v="129" actId="478"/>
          <ac:cxnSpMkLst>
            <pc:docMk/>
            <pc:sldMk cId="0" sldId="317"/>
            <ac:cxnSpMk id="373" creationId="{00000000-0000-0000-0000-000000000000}"/>
          </ac:cxnSpMkLst>
        </pc:cxnChg>
        <pc:cxnChg chg="del">
          <ac:chgData name="Douglas Malcolm" userId="6fbabce8-ec94-4dd3-b118-672eb69ae1ad" providerId="ADAL" clId="{6A6FD181-A3D4-405D-8067-66E6B72C8BF5}" dt="2023-03-27T17:24:49.329" v="129" actId="478"/>
          <ac:cxnSpMkLst>
            <pc:docMk/>
            <pc:sldMk cId="0" sldId="317"/>
            <ac:cxnSpMk id="374" creationId="{00000000-0000-0000-0000-000000000000}"/>
          </ac:cxnSpMkLst>
        </pc:cxnChg>
      </pc:sldChg>
      <pc:sldChg chg="addSp delSp modSp mod">
        <pc:chgData name="Douglas Malcolm" userId="6fbabce8-ec94-4dd3-b118-672eb69ae1ad" providerId="ADAL" clId="{6A6FD181-A3D4-405D-8067-66E6B72C8BF5}" dt="2023-03-27T17:46:12.132" v="474" actId="20577"/>
        <pc:sldMkLst>
          <pc:docMk/>
          <pc:sldMk cId="0" sldId="318"/>
        </pc:sldMkLst>
        <pc:spChg chg="add mod">
          <ac:chgData name="Douglas Malcolm" userId="6fbabce8-ec94-4dd3-b118-672eb69ae1ad" providerId="ADAL" clId="{6A6FD181-A3D4-405D-8067-66E6B72C8BF5}" dt="2023-03-27T17:24:54.469" v="132"/>
          <ac:spMkLst>
            <pc:docMk/>
            <pc:sldMk cId="0" sldId="318"/>
            <ac:spMk id="2" creationId="{CCC9FAE8-BA56-5C49-0DF3-248345973838}"/>
          </ac:spMkLst>
        </pc:spChg>
        <pc:spChg chg="add mod">
          <ac:chgData name="Douglas Malcolm" userId="6fbabce8-ec94-4dd3-b118-672eb69ae1ad" providerId="ADAL" clId="{6A6FD181-A3D4-405D-8067-66E6B72C8BF5}" dt="2023-03-27T17:24:54.469" v="132"/>
          <ac:spMkLst>
            <pc:docMk/>
            <pc:sldMk cId="0" sldId="318"/>
            <ac:spMk id="3" creationId="{F736D5F9-96F9-F358-DF51-B55639A78126}"/>
          </ac:spMkLst>
        </pc:spChg>
        <pc:spChg chg="add mod">
          <ac:chgData name="Douglas Malcolm" userId="6fbabce8-ec94-4dd3-b118-672eb69ae1ad" providerId="ADAL" clId="{6A6FD181-A3D4-405D-8067-66E6B72C8BF5}" dt="2023-03-27T17:24:54.469" v="132"/>
          <ac:spMkLst>
            <pc:docMk/>
            <pc:sldMk cId="0" sldId="318"/>
            <ac:spMk id="4" creationId="{166F178B-20A3-DC2A-56D3-A15FAF88BCCA}"/>
          </ac:spMkLst>
        </pc:spChg>
        <pc:spChg chg="add mod">
          <ac:chgData name="Douglas Malcolm" userId="6fbabce8-ec94-4dd3-b118-672eb69ae1ad" providerId="ADAL" clId="{6A6FD181-A3D4-405D-8067-66E6B72C8BF5}" dt="2023-03-27T17:46:12.132" v="474" actId="20577"/>
          <ac:spMkLst>
            <pc:docMk/>
            <pc:sldMk cId="0" sldId="318"/>
            <ac:spMk id="14" creationId="{14B35641-E2DA-B15F-0533-9AAFA968687C}"/>
          </ac:spMkLst>
        </pc:spChg>
        <pc:spChg chg="add del mod">
          <ac:chgData name="Douglas Malcolm" userId="6fbabce8-ec94-4dd3-b118-672eb69ae1ad" providerId="ADAL" clId="{6A6FD181-A3D4-405D-8067-66E6B72C8BF5}" dt="2023-03-27T17:36:32.160" v="229" actId="478"/>
          <ac:spMkLst>
            <pc:docMk/>
            <pc:sldMk cId="0" sldId="318"/>
            <ac:spMk id="16" creationId="{DB551255-BCAC-3C19-B175-22562E8DB9E0}"/>
          </ac:spMkLst>
        </pc:spChg>
        <pc:spChg chg="add mod">
          <ac:chgData name="Douglas Malcolm" userId="6fbabce8-ec94-4dd3-b118-672eb69ae1ad" providerId="ADAL" clId="{6A6FD181-A3D4-405D-8067-66E6B72C8BF5}" dt="2023-03-27T17:39:02.381" v="300"/>
          <ac:spMkLst>
            <pc:docMk/>
            <pc:sldMk cId="0" sldId="318"/>
            <ac:spMk id="17" creationId="{0F0284B0-150B-81C0-E4FC-2E248A6E802F}"/>
          </ac:spMkLst>
        </pc:spChg>
        <pc:spChg chg="del">
          <ac:chgData name="Douglas Malcolm" userId="6fbabce8-ec94-4dd3-b118-672eb69ae1ad" providerId="ADAL" clId="{6A6FD181-A3D4-405D-8067-66E6B72C8BF5}" dt="2023-03-27T17:24:54.119" v="131" actId="478"/>
          <ac:spMkLst>
            <pc:docMk/>
            <pc:sldMk cId="0" sldId="318"/>
            <ac:spMk id="380" creationId="{00000000-0000-0000-0000-000000000000}"/>
          </ac:spMkLst>
        </pc:spChg>
        <pc:spChg chg="del">
          <ac:chgData name="Douglas Malcolm" userId="6fbabce8-ec94-4dd3-b118-672eb69ae1ad" providerId="ADAL" clId="{6A6FD181-A3D4-405D-8067-66E6B72C8BF5}" dt="2023-03-27T17:24:54.119" v="131" actId="478"/>
          <ac:spMkLst>
            <pc:docMk/>
            <pc:sldMk cId="0" sldId="318"/>
            <ac:spMk id="381" creationId="{00000000-0000-0000-0000-000000000000}"/>
          </ac:spMkLst>
        </pc:spChg>
        <pc:spChg chg="del">
          <ac:chgData name="Douglas Malcolm" userId="6fbabce8-ec94-4dd3-b118-672eb69ae1ad" providerId="ADAL" clId="{6A6FD181-A3D4-405D-8067-66E6B72C8BF5}" dt="2023-03-27T17:36:31.107" v="228" actId="478"/>
          <ac:spMkLst>
            <pc:docMk/>
            <pc:sldMk cId="0" sldId="318"/>
            <ac:spMk id="383" creationId="{00000000-0000-0000-0000-000000000000}"/>
          </ac:spMkLst>
        </pc:spChg>
        <pc:spChg chg="del">
          <ac:chgData name="Douglas Malcolm" userId="6fbabce8-ec94-4dd3-b118-672eb69ae1ad" providerId="ADAL" clId="{6A6FD181-A3D4-405D-8067-66E6B72C8BF5}" dt="2023-03-27T17:24:54.119" v="131" actId="478"/>
          <ac:spMkLst>
            <pc:docMk/>
            <pc:sldMk cId="0" sldId="318"/>
            <ac:spMk id="384" creationId="{00000000-0000-0000-0000-000000000000}"/>
          </ac:spMkLst>
        </pc:spChg>
        <pc:spChg chg="del">
          <ac:chgData name="Douglas Malcolm" userId="6fbabce8-ec94-4dd3-b118-672eb69ae1ad" providerId="ADAL" clId="{6A6FD181-A3D4-405D-8067-66E6B72C8BF5}" dt="2023-03-27T17:24:54.119" v="131" actId="478"/>
          <ac:spMkLst>
            <pc:docMk/>
            <pc:sldMk cId="0" sldId="318"/>
            <ac:spMk id="386" creationId="{00000000-0000-0000-0000-000000000000}"/>
          </ac:spMkLst>
        </pc:spChg>
        <pc:cxnChg chg="add mod">
          <ac:chgData name="Douglas Malcolm" userId="6fbabce8-ec94-4dd3-b118-672eb69ae1ad" providerId="ADAL" clId="{6A6FD181-A3D4-405D-8067-66E6B72C8BF5}" dt="2023-03-27T17:24:54.469" v="132"/>
          <ac:cxnSpMkLst>
            <pc:docMk/>
            <pc:sldMk cId="0" sldId="318"/>
            <ac:cxnSpMk id="5" creationId="{9A09DBFC-9E6A-0F94-961D-E364332986C7}"/>
          </ac:cxnSpMkLst>
        </pc:cxnChg>
        <pc:cxnChg chg="add mod">
          <ac:chgData name="Douglas Malcolm" userId="6fbabce8-ec94-4dd3-b118-672eb69ae1ad" providerId="ADAL" clId="{6A6FD181-A3D4-405D-8067-66E6B72C8BF5}" dt="2023-03-27T17:24:54.469" v="132"/>
          <ac:cxnSpMkLst>
            <pc:docMk/>
            <pc:sldMk cId="0" sldId="318"/>
            <ac:cxnSpMk id="6" creationId="{999B886B-2956-3430-468C-64A91E937FE2}"/>
          </ac:cxnSpMkLst>
        </pc:cxnChg>
        <pc:cxnChg chg="add mod">
          <ac:chgData name="Douglas Malcolm" userId="6fbabce8-ec94-4dd3-b118-672eb69ae1ad" providerId="ADAL" clId="{6A6FD181-A3D4-405D-8067-66E6B72C8BF5}" dt="2023-03-27T17:24:54.469" v="132"/>
          <ac:cxnSpMkLst>
            <pc:docMk/>
            <pc:sldMk cId="0" sldId="318"/>
            <ac:cxnSpMk id="7" creationId="{16C7C5F5-40B1-070E-7333-C7FD7C9AB1CA}"/>
          </ac:cxnSpMkLst>
        </pc:cxnChg>
        <pc:cxnChg chg="add mod">
          <ac:chgData name="Douglas Malcolm" userId="6fbabce8-ec94-4dd3-b118-672eb69ae1ad" providerId="ADAL" clId="{6A6FD181-A3D4-405D-8067-66E6B72C8BF5}" dt="2023-03-27T17:24:54.469" v="132"/>
          <ac:cxnSpMkLst>
            <pc:docMk/>
            <pc:sldMk cId="0" sldId="318"/>
            <ac:cxnSpMk id="8" creationId="{267EBBB2-B519-B2DB-724C-E4D0F7C7B69A}"/>
          </ac:cxnSpMkLst>
        </pc:cxnChg>
        <pc:cxnChg chg="add mod">
          <ac:chgData name="Douglas Malcolm" userId="6fbabce8-ec94-4dd3-b118-672eb69ae1ad" providerId="ADAL" clId="{6A6FD181-A3D4-405D-8067-66E6B72C8BF5}" dt="2023-03-27T17:24:54.469" v="132"/>
          <ac:cxnSpMkLst>
            <pc:docMk/>
            <pc:sldMk cId="0" sldId="318"/>
            <ac:cxnSpMk id="9" creationId="{B20CC096-7E01-EBA6-9AB2-14758C01E3BF}"/>
          </ac:cxnSpMkLst>
        </pc:cxnChg>
        <pc:cxnChg chg="add mod">
          <ac:chgData name="Douglas Malcolm" userId="6fbabce8-ec94-4dd3-b118-672eb69ae1ad" providerId="ADAL" clId="{6A6FD181-A3D4-405D-8067-66E6B72C8BF5}" dt="2023-03-27T17:24:54.469" v="132"/>
          <ac:cxnSpMkLst>
            <pc:docMk/>
            <pc:sldMk cId="0" sldId="318"/>
            <ac:cxnSpMk id="10" creationId="{D9914AAB-151E-80DD-7BFC-0148160AE798}"/>
          </ac:cxnSpMkLst>
        </pc:cxnChg>
        <pc:cxnChg chg="add mod">
          <ac:chgData name="Douglas Malcolm" userId="6fbabce8-ec94-4dd3-b118-672eb69ae1ad" providerId="ADAL" clId="{6A6FD181-A3D4-405D-8067-66E6B72C8BF5}" dt="2023-03-27T17:24:54.469" v="132"/>
          <ac:cxnSpMkLst>
            <pc:docMk/>
            <pc:sldMk cId="0" sldId="318"/>
            <ac:cxnSpMk id="11" creationId="{1E7FEC09-A99F-2BC7-77A2-BE6DD654E72E}"/>
          </ac:cxnSpMkLst>
        </pc:cxnChg>
        <pc:cxnChg chg="add mod">
          <ac:chgData name="Douglas Malcolm" userId="6fbabce8-ec94-4dd3-b118-672eb69ae1ad" providerId="ADAL" clId="{6A6FD181-A3D4-405D-8067-66E6B72C8BF5}" dt="2023-03-27T17:24:54.469" v="132"/>
          <ac:cxnSpMkLst>
            <pc:docMk/>
            <pc:sldMk cId="0" sldId="318"/>
            <ac:cxnSpMk id="12" creationId="{FE54B4FA-C35D-EC3A-4E0C-83748307BB67}"/>
          </ac:cxnSpMkLst>
        </pc:cxnChg>
        <pc:cxnChg chg="add mod">
          <ac:chgData name="Douglas Malcolm" userId="6fbabce8-ec94-4dd3-b118-672eb69ae1ad" providerId="ADAL" clId="{6A6FD181-A3D4-405D-8067-66E6B72C8BF5}" dt="2023-03-27T17:24:54.469" v="132"/>
          <ac:cxnSpMkLst>
            <pc:docMk/>
            <pc:sldMk cId="0" sldId="318"/>
            <ac:cxnSpMk id="13" creationId="{82B6D613-CF06-1930-E4E3-6945543CC28A}"/>
          </ac:cxnSpMkLst>
        </pc:cxnChg>
        <pc:cxnChg chg="mod">
          <ac:chgData name="Douglas Malcolm" userId="6fbabce8-ec94-4dd3-b118-672eb69ae1ad" providerId="ADAL" clId="{6A6FD181-A3D4-405D-8067-66E6B72C8BF5}" dt="2023-03-27T17:45:57.438" v="470" actId="1076"/>
          <ac:cxnSpMkLst>
            <pc:docMk/>
            <pc:sldMk cId="0" sldId="318"/>
            <ac:cxnSpMk id="385" creationId="{00000000-0000-0000-0000-000000000000}"/>
          </ac:cxnSpMkLst>
        </pc:cxnChg>
        <pc:cxnChg chg="del">
          <ac:chgData name="Douglas Malcolm" userId="6fbabce8-ec94-4dd3-b118-672eb69ae1ad" providerId="ADAL" clId="{6A6FD181-A3D4-405D-8067-66E6B72C8BF5}" dt="2023-03-27T17:24:54.119" v="131" actId="478"/>
          <ac:cxnSpMkLst>
            <pc:docMk/>
            <pc:sldMk cId="0" sldId="318"/>
            <ac:cxnSpMk id="387" creationId="{00000000-0000-0000-0000-000000000000}"/>
          </ac:cxnSpMkLst>
        </pc:cxnChg>
        <pc:cxnChg chg="del">
          <ac:chgData name="Douglas Malcolm" userId="6fbabce8-ec94-4dd3-b118-672eb69ae1ad" providerId="ADAL" clId="{6A6FD181-A3D4-405D-8067-66E6B72C8BF5}" dt="2023-03-27T17:24:54.119" v="131" actId="478"/>
          <ac:cxnSpMkLst>
            <pc:docMk/>
            <pc:sldMk cId="0" sldId="318"/>
            <ac:cxnSpMk id="388" creationId="{00000000-0000-0000-0000-000000000000}"/>
          </ac:cxnSpMkLst>
        </pc:cxnChg>
        <pc:cxnChg chg="del">
          <ac:chgData name="Douglas Malcolm" userId="6fbabce8-ec94-4dd3-b118-672eb69ae1ad" providerId="ADAL" clId="{6A6FD181-A3D4-405D-8067-66E6B72C8BF5}" dt="2023-03-27T17:24:54.119" v="131" actId="478"/>
          <ac:cxnSpMkLst>
            <pc:docMk/>
            <pc:sldMk cId="0" sldId="318"/>
            <ac:cxnSpMk id="389" creationId="{00000000-0000-0000-0000-000000000000}"/>
          </ac:cxnSpMkLst>
        </pc:cxnChg>
        <pc:cxnChg chg="del">
          <ac:chgData name="Douglas Malcolm" userId="6fbabce8-ec94-4dd3-b118-672eb69ae1ad" providerId="ADAL" clId="{6A6FD181-A3D4-405D-8067-66E6B72C8BF5}" dt="2023-03-27T17:24:54.119" v="131" actId="478"/>
          <ac:cxnSpMkLst>
            <pc:docMk/>
            <pc:sldMk cId="0" sldId="318"/>
            <ac:cxnSpMk id="390" creationId="{00000000-0000-0000-0000-000000000000}"/>
          </ac:cxnSpMkLst>
        </pc:cxnChg>
        <pc:cxnChg chg="del">
          <ac:chgData name="Douglas Malcolm" userId="6fbabce8-ec94-4dd3-b118-672eb69ae1ad" providerId="ADAL" clId="{6A6FD181-A3D4-405D-8067-66E6B72C8BF5}" dt="2023-03-27T17:24:54.119" v="131" actId="478"/>
          <ac:cxnSpMkLst>
            <pc:docMk/>
            <pc:sldMk cId="0" sldId="318"/>
            <ac:cxnSpMk id="391" creationId="{00000000-0000-0000-0000-000000000000}"/>
          </ac:cxnSpMkLst>
        </pc:cxnChg>
        <pc:cxnChg chg="del">
          <ac:chgData name="Douglas Malcolm" userId="6fbabce8-ec94-4dd3-b118-672eb69ae1ad" providerId="ADAL" clId="{6A6FD181-A3D4-405D-8067-66E6B72C8BF5}" dt="2023-03-27T17:24:54.119" v="131" actId="478"/>
          <ac:cxnSpMkLst>
            <pc:docMk/>
            <pc:sldMk cId="0" sldId="318"/>
            <ac:cxnSpMk id="392" creationId="{00000000-0000-0000-0000-000000000000}"/>
          </ac:cxnSpMkLst>
        </pc:cxnChg>
        <pc:cxnChg chg="del">
          <ac:chgData name="Douglas Malcolm" userId="6fbabce8-ec94-4dd3-b118-672eb69ae1ad" providerId="ADAL" clId="{6A6FD181-A3D4-405D-8067-66E6B72C8BF5}" dt="2023-03-27T17:24:54.119" v="131" actId="478"/>
          <ac:cxnSpMkLst>
            <pc:docMk/>
            <pc:sldMk cId="0" sldId="318"/>
            <ac:cxnSpMk id="393" creationId="{00000000-0000-0000-0000-000000000000}"/>
          </ac:cxnSpMkLst>
        </pc:cxnChg>
        <pc:cxnChg chg="del">
          <ac:chgData name="Douglas Malcolm" userId="6fbabce8-ec94-4dd3-b118-672eb69ae1ad" providerId="ADAL" clId="{6A6FD181-A3D4-405D-8067-66E6B72C8BF5}" dt="2023-03-27T17:24:54.119" v="131" actId="478"/>
          <ac:cxnSpMkLst>
            <pc:docMk/>
            <pc:sldMk cId="0" sldId="318"/>
            <ac:cxnSpMk id="394" creationId="{00000000-0000-0000-0000-000000000000}"/>
          </ac:cxnSpMkLst>
        </pc:cxnChg>
        <pc:cxnChg chg="del">
          <ac:chgData name="Douglas Malcolm" userId="6fbabce8-ec94-4dd3-b118-672eb69ae1ad" providerId="ADAL" clId="{6A6FD181-A3D4-405D-8067-66E6B72C8BF5}" dt="2023-03-27T17:24:54.119" v="131" actId="478"/>
          <ac:cxnSpMkLst>
            <pc:docMk/>
            <pc:sldMk cId="0" sldId="318"/>
            <ac:cxnSpMk id="395" creationId="{00000000-0000-0000-0000-000000000000}"/>
          </ac:cxnSpMkLst>
        </pc:cxnChg>
      </pc:sldChg>
      <pc:sldChg chg="addSp delSp modSp mod">
        <pc:chgData name="Douglas Malcolm" userId="6fbabce8-ec94-4dd3-b118-672eb69ae1ad" providerId="ADAL" clId="{6A6FD181-A3D4-405D-8067-66E6B72C8BF5}" dt="2023-03-27T17:46:26.127" v="479" actId="6549"/>
        <pc:sldMkLst>
          <pc:docMk/>
          <pc:sldMk cId="0" sldId="319"/>
        </pc:sldMkLst>
        <pc:spChg chg="del mod">
          <ac:chgData name="Douglas Malcolm" userId="6fbabce8-ec94-4dd3-b118-672eb69ae1ad" providerId="ADAL" clId="{6A6FD181-A3D4-405D-8067-66E6B72C8BF5}" dt="2023-03-27T17:27:54.833" v="191" actId="21"/>
          <ac:spMkLst>
            <pc:docMk/>
            <pc:sldMk cId="0" sldId="319"/>
            <ac:spMk id="2" creationId="{DE0C0E03-0251-488F-6F32-63CF1484DB19}"/>
          </ac:spMkLst>
        </pc:spChg>
        <pc:spChg chg="add mod">
          <ac:chgData name="Douglas Malcolm" userId="6fbabce8-ec94-4dd3-b118-672eb69ae1ad" providerId="ADAL" clId="{6A6FD181-A3D4-405D-8067-66E6B72C8BF5}" dt="2023-03-27T17:25:20.638" v="142"/>
          <ac:spMkLst>
            <pc:docMk/>
            <pc:sldMk cId="0" sldId="319"/>
            <ac:spMk id="3" creationId="{6A2863A3-5956-C80E-D868-CB678EDE6B1D}"/>
          </ac:spMkLst>
        </pc:spChg>
        <pc:spChg chg="add mod">
          <ac:chgData name="Douglas Malcolm" userId="6fbabce8-ec94-4dd3-b118-672eb69ae1ad" providerId="ADAL" clId="{6A6FD181-A3D4-405D-8067-66E6B72C8BF5}" dt="2023-03-27T17:25:20.638" v="142"/>
          <ac:spMkLst>
            <pc:docMk/>
            <pc:sldMk cId="0" sldId="319"/>
            <ac:spMk id="4" creationId="{E5F060F7-5AC6-F2ED-3188-6C5C99ACA3BE}"/>
          </ac:spMkLst>
        </pc:spChg>
        <pc:spChg chg="add mod">
          <ac:chgData name="Douglas Malcolm" userId="6fbabce8-ec94-4dd3-b118-672eb69ae1ad" providerId="ADAL" clId="{6A6FD181-A3D4-405D-8067-66E6B72C8BF5}" dt="2023-03-27T17:25:20.638" v="142"/>
          <ac:spMkLst>
            <pc:docMk/>
            <pc:sldMk cId="0" sldId="319"/>
            <ac:spMk id="5" creationId="{3CE9B9ED-5ECD-DE9D-AD93-AD072406A835}"/>
          </ac:spMkLst>
        </pc:spChg>
        <pc:spChg chg="add mod">
          <ac:chgData name="Douglas Malcolm" userId="6fbabce8-ec94-4dd3-b118-672eb69ae1ad" providerId="ADAL" clId="{6A6FD181-A3D4-405D-8067-66E6B72C8BF5}" dt="2023-03-27T17:46:26.127" v="479" actId="6549"/>
          <ac:spMkLst>
            <pc:docMk/>
            <pc:sldMk cId="0" sldId="319"/>
            <ac:spMk id="15" creationId="{C5C5F8AF-2E61-C34F-060F-40CFB85E1FA3}"/>
          </ac:spMkLst>
        </pc:spChg>
        <pc:spChg chg="add del mod">
          <ac:chgData name="Douglas Malcolm" userId="6fbabce8-ec94-4dd3-b118-672eb69ae1ad" providerId="ADAL" clId="{6A6FD181-A3D4-405D-8067-66E6B72C8BF5}" dt="2023-03-27T17:36:27.815" v="227" actId="478"/>
          <ac:spMkLst>
            <pc:docMk/>
            <pc:sldMk cId="0" sldId="319"/>
            <ac:spMk id="17" creationId="{8BE9428A-6189-933A-6077-0655E00B1D06}"/>
          </ac:spMkLst>
        </pc:spChg>
        <pc:spChg chg="add mod">
          <ac:chgData name="Douglas Malcolm" userId="6fbabce8-ec94-4dd3-b118-672eb69ae1ad" providerId="ADAL" clId="{6A6FD181-A3D4-405D-8067-66E6B72C8BF5}" dt="2023-03-27T17:39:01.151" v="299"/>
          <ac:spMkLst>
            <pc:docMk/>
            <pc:sldMk cId="0" sldId="319"/>
            <ac:spMk id="18" creationId="{0DA7BE61-DA5E-73E7-C8D7-95CB0AB02A21}"/>
          </ac:spMkLst>
        </pc:spChg>
        <pc:spChg chg="del mod">
          <ac:chgData name="Douglas Malcolm" userId="6fbabce8-ec94-4dd3-b118-672eb69ae1ad" providerId="ADAL" clId="{6A6FD181-A3D4-405D-8067-66E6B72C8BF5}" dt="2023-03-27T17:25:10.837" v="135" actId="478"/>
          <ac:spMkLst>
            <pc:docMk/>
            <pc:sldMk cId="0" sldId="319"/>
            <ac:spMk id="400" creationId="{00000000-0000-0000-0000-000000000000}"/>
          </ac:spMkLst>
        </pc:spChg>
        <pc:spChg chg="del mod">
          <ac:chgData name="Douglas Malcolm" userId="6fbabce8-ec94-4dd3-b118-672eb69ae1ad" providerId="ADAL" clId="{6A6FD181-A3D4-405D-8067-66E6B72C8BF5}" dt="2023-03-27T17:25:11.727" v="136" actId="478"/>
          <ac:spMkLst>
            <pc:docMk/>
            <pc:sldMk cId="0" sldId="319"/>
            <ac:spMk id="401" creationId="{00000000-0000-0000-0000-000000000000}"/>
          </ac:spMkLst>
        </pc:spChg>
        <pc:spChg chg="del">
          <ac:chgData name="Douglas Malcolm" userId="6fbabce8-ec94-4dd3-b118-672eb69ae1ad" providerId="ADAL" clId="{6A6FD181-A3D4-405D-8067-66E6B72C8BF5}" dt="2023-03-27T17:36:26.035" v="226" actId="478"/>
          <ac:spMkLst>
            <pc:docMk/>
            <pc:sldMk cId="0" sldId="319"/>
            <ac:spMk id="403" creationId="{00000000-0000-0000-0000-000000000000}"/>
          </ac:spMkLst>
        </pc:spChg>
        <pc:spChg chg="del">
          <ac:chgData name="Douglas Malcolm" userId="6fbabce8-ec94-4dd3-b118-672eb69ae1ad" providerId="ADAL" clId="{6A6FD181-A3D4-405D-8067-66E6B72C8BF5}" dt="2023-03-27T17:25:18.118" v="140" actId="478"/>
          <ac:spMkLst>
            <pc:docMk/>
            <pc:sldMk cId="0" sldId="319"/>
            <ac:spMk id="404" creationId="{00000000-0000-0000-0000-000000000000}"/>
          </ac:spMkLst>
        </pc:spChg>
        <pc:spChg chg="del mod">
          <ac:chgData name="Douglas Malcolm" userId="6fbabce8-ec94-4dd3-b118-672eb69ae1ad" providerId="ADAL" clId="{6A6FD181-A3D4-405D-8067-66E6B72C8BF5}" dt="2023-03-27T17:25:15.678" v="139" actId="478"/>
          <ac:spMkLst>
            <pc:docMk/>
            <pc:sldMk cId="0" sldId="319"/>
            <ac:spMk id="406" creationId="{00000000-0000-0000-0000-000000000000}"/>
          </ac:spMkLst>
        </pc:spChg>
        <pc:cxnChg chg="add mod">
          <ac:chgData name="Douglas Malcolm" userId="6fbabce8-ec94-4dd3-b118-672eb69ae1ad" providerId="ADAL" clId="{6A6FD181-A3D4-405D-8067-66E6B72C8BF5}" dt="2023-03-27T17:25:20.638" v="142"/>
          <ac:cxnSpMkLst>
            <pc:docMk/>
            <pc:sldMk cId="0" sldId="319"/>
            <ac:cxnSpMk id="6" creationId="{41AEFB40-EBC7-39AA-B4F3-E833837F2DA2}"/>
          </ac:cxnSpMkLst>
        </pc:cxnChg>
        <pc:cxnChg chg="add mod">
          <ac:chgData name="Douglas Malcolm" userId="6fbabce8-ec94-4dd3-b118-672eb69ae1ad" providerId="ADAL" clId="{6A6FD181-A3D4-405D-8067-66E6B72C8BF5}" dt="2023-03-27T17:25:20.638" v="142"/>
          <ac:cxnSpMkLst>
            <pc:docMk/>
            <pc:sldMk cId="0" sldId="319"/>
            <ac:cxnSpMk id="7" creationId="{3354D308-0849-54BA-B239-66B5AF4E5158}"/>
          </ac:cxnSpMkLst>
        </pc:cxnChg>
        <pc:cxnChg chg="add mod">
          <ac:chgData name="Douglas Malcolm" userId="6fbabce8-ec94-4dd3-b118-672eb69ae1ad" providerId="ADAL" clId="{6A6FD181-A3D4-405D-8067-66E6B72C8BF5}" dt="2023-03-27T17:25:20.638" v="142"/>
          <ac:cxnSpMkLst>
            <pc:docMk/>
            <pc:sldMk cId="0" sldId="319"/>
            <ac:cxnSpMk id="8" creationId="{D20A7FE0-9538-DB49-D909-5BC5EDF15891}"/>
          </ac:cxnSpMkLst>
        </pc:cxnChg>
        <pc:cxnChg chg="add mod">
          <ac:chgData name="Douglas Malcolm" userId="6fbabce8-ec94-4dd3-b118-672eb69ae1ad" providerId="ADAL" clId="{6A6FD181-A3D4-405D-8067-66E6B72C8BF5}" dt="2023-03-27T17:25:20.638" v="142"/>
          <ac:cxnSpMkLst>
            <pc:docMk/>
            <pc:sldMk cId="0" sldId="319"/>
            <ac:cxnSpMk id="9" creationId="{DDAA5B1D-DB31-EFF5-A4FB-07E428C31C9E}"/>
          </ac:cxnSpMkLst>
        </pc:cxnChg>
        <pc:cxnChg chg="add mod">
          <ac:chgData name="Douglas Malcolm" userId="6fbabce8-ec94-4dd3-b118-672eb69ae1ad" providerId="ADAL" clId="{6A6FD181-A3D4-405D-8067-66E6B72C8BF5}" dt="2023-03-27T17:25:20.638" v="142"/>
          <ac:cxnSpMkLst>
            <pc:docMk/>
            <pc:sldMk cId="0" sldId="319"/>
            <ac:cxnSpMk id="10" creationId="{AF94D126-BC09-FC1E-52DE-3A4E53FB8386}"/>
          </ac:cxnSpMkLst>
        </pc:cxnChg>
        <pc:cxnChg chg="add mod">
          <ac:chgData name="Douglas Malcolm" userId="6fbabce8-ec94-4dd3-b118-672eb69ae1ad" providerId="ADAL" clId="{6A6FD181-A3D4-405D-8067-66E6B72C8BF5}" dt="2023-03-27T17:25:20.638" v="142"/>
          <ac:cxnSpMkLst>
            <pc:docMk/>
            <pc:sldMk cId="0" sldId="319"/>
            <ac:cxnSpMk id="11" creationId="{E8F221F5-B820-37AD-BF3D-0D7B422A6EC8}"/>
          </ac:cxnSpMkLst>
        </pc:cxnChg>
        <pc:cxnChg chg="add mod">
          <ac:chgData name="Douglas Malcolm" userId="6fbabce8-ec94-4dd3-b118-672eb69ae1ad" providerId="ADAL" clId="{6A6FD181-A3D4-405D-8067-66E6B72C8BF5}" dt="2023-03-27T17:25:20.638" v="142"/>
          <ac:cxnSpMkLst>
            <pc:docMk/>
            <pc:sldMk cId="0" sldId="319"/>
            <ac:cxnSpMk id="12" creationId="{0BB8E814-2BDA-5212-0A3A-BEE68D889769}"/>
          </ac:cxnSpMkLst>
        </pc:cxnChg>
        <pc:cxnChg chg="add mod">
          <ac:chgData name="Douglas Malcolm" userId="6fbabce8-ec94-4dd3-b118-672eb69ae1ad" providerId="ADAL" clId="{6A6FD181-A3D4-405D-8067-66E6B72C8BF5}" dt="2023-03-27T17:25:20.638" v="142"/>
          <ac:cxnSpMkLst>
            <pc:docMk/>
            <pc:sldMk cId="0" sldId="319"/>
            <ac:cxnSpMk id="13" creationId="{C97B8B32-A6F4-32EA-67B2-92E71593C8E4}"/>
          </ac:cxnSpMkLst>
        </pc:cxnChg>
        <pc:cxnChg chg="add mod">
          <ac:chgData name="Douglas Malcolm" userId="6fbabce8-ec94-4dd3-b118-672eb69ae1ad" providerId="ADAL" clId="{6A6FD181-A3D4-405D-8067-66E6B72C8BF5}" dt="2023-03-27T17:25:20.638" v="142"/>
          <ac:cxnSpMkLst>
            <pc:docMk/>
            <pc:sldMk cId="0" sldId="319"/>
            <ac:cxnSpMk id="14" creationId="{200BF7D3-339D-8458-95D3-F911E455AB29}"/>
          </ac:cxnSpMkLst>
        </pc:cxnChg>
        <pc:cxnChg chg="mod">
          <ac:chgData name="Douglas Malcolm" userId="6fbabce8-ec94-4dd3-b118-672eb69ae1ad" providerId="ADAL" clId="{6A6FD181-A3D4-405D-8067-66E6B72C8BF5}" dt="2023-03-27T17:46:22.367" v="475" actId="1076"/>
          <ac:cxnSpMkLst>
            <pc:docMk/>
            <pc:sldMk cId="0" sldId="319"/>
            <ac:cxnSpMk id="405" creationId="{00000000-0000-0000-0000-000000000000}"/>
          </ac:cxnSpMkLst>
        </pc:cxnChg>
        <pc:cxnChg chg="del">
          <ac:chgData name="Douglas Malcolm" userId="6fbabce8-ec94-4dd3-b118-672eb69ae1ad" providerId="ADAL" clId="{6A6FD181-A3D4-405D-8067-66E6B72C8BF5}" dt="2023-03-27T17:25:19.368" v="141" actId="478"/>
          <ac:cxnSpMkLst>
            <pc:docMk/>
            <pc:sldMk cId="0" sldId="319"/>
            <ac:cxnSpMk id="407" creationId="{00000000-0000-0000-0000-000000000000}"/>
          </ac:cxnSpMkLst>
        </pc:cxnChg>
        <pc:cxnChg chg="del">
          <ac:chgData name="Douglas Malcolm" userId="6fbabce8-ec94-4dd3-b118-672eb69ae1ad" providerId="ADAL" clId="{6A6FD181-A3D4-405D-8067-66E6B72C8BF5}" dt="2023-03-27T17:25:19.368" v="141" actId="478"/>
          <ac:cxnSpMkLst>
            <pc:docMk/>
            <pc:sldMk cId="0" sldId="319"/>
            <ac:cxnSpMk id="408" creationId="{00000000-0000-0000-0000-000000000000}"/>
          </ac:cxnSpMkLst>
        </pc:cxnChg>
        <pc:cxnChg chg="del">
          <ac:chgData name="Douglas Malcolm" userId="6fbabce8-ec94-4dd3-b118-672eb69ae1ad" providerId="ADAL" clId="{6A6FD181-A3D4-405D-8067-66E6B72C8BF5}" dt="2023-03-27T17:25:19.368" v="141" actId="478"/>
          <ac:cxnSpMkLst>
            <pc:docMk/>
            <pc:sldMk cId="0" sldId="319"/>
            <ac:cxnSpMk id="409" creationId="{00000000-0000-0000-0000-000000000000}"/>
          </ac:cxnSpMkLst>
        </pc:cxnChg>
        <pc:cxnChg chg="del">
          <ac:chgData name="Douglas Malcolm" userId="6fbabce8-ec94-4dd3-b118-672eb69ae1ad" providerId="ADAL" clId="{6A6FD181-A3D4-405D-8067-66E6B72C8BF5}" dt="2023-03-27T17:25:19.368" v="141" actId="478"/>
          <ac:cxnSpMkLst>
            <pc:docMk/>
            <pc:sldMk cId="0" sldId="319"/>
            <ac:cxnSpMk id="410" creationId="{00000000-0000-0000-0000-000000000000}"/>
          </ac:cxnSpMkLst>
        </pc:cxnChg>
        <pc:cxnChg chg="del">
          <ac:chgData name="Douglas Malcolm" userId="6fbabce8-ec94-4dd3-b118-672eb69ae1ad" providerId="ADAL" clId="{6A6FD181-A3D4-405D-8067-66E6B72C8BF5}" dt="2023-03-27T17:25:19.368" v="141" actId="478"/>
          <ac:cxnSpMkLst>
            <pc:docMk/>
            <pc:sldMk cId="0" sldId="319"/>
            <ac:cxnSpMk id="411" creationId="{00000000-0000-0000-0000-000000000000}"/>
          </ac:cxnSpMkLst>
        </pc:cxnChg>
        <pc:cxnChg chg="del">
          <ac:chgData name="Douglas Malcolm" userId="6fbabce8-ec94-4dd3-b118-672eb69ae1ad" providerId="ADAL" clId="{6A6FD181-A3D4-405D-8067-66E6B72C8BF5}" dt="2023-03-27T17:25:19.368" v="141" actId="478"/>
          <ac:cxnSpMkLst>
            <pc:docMk/>
            <pc:sldMk cId="0" sldId="319"/>
            <ac:cxnSpMk id="412" creationId="{00000000-0000-0000-0000-000000000000}"/>
          </ac:cxnSpMkLst>
        </pc:cxnChg>
        <pc:cxnChg chg="del">
          <ac:chgData name="Douglas Malcolm" userId="6fbabce8-ec94-4dd3-b118-672eb69ae1ad" providerId="ADAL" clId="{6A6FD181-A3D4-405D-8067-66E6B72C8BF5}" dt="2023-03-27T17:25:19.368" v="141" actId="478"/>
          <ac:cxnSpMkLst>
            <pc:docMk/>
            <pc:sldMk cId="0" sldId="319"/>
            <ac:cxnSpMk id="413" creationId="{00000000-0000-0000-0000-000000000000}"/>
          </ac:cxnSpMkLst>
        </pc:cxnChg>
        <pc:cxnChg chg="del">
          <ac:chgData name="Douglas Malcolm" userId="6fbabce8-ec94-4dd3-b118-672eb69ae1ad" providerId="ADAL" clId="{6A6FD181-A3D4-405D-8067-66E6B72C8BF5}" dt="2023-03-27T17:25:19.368" v="141" actId="478"/>
          <ac:cxnSpMkLst>
            <pc:docMk/>
            <pc:sldMk cId="0" sldId="319"/>
            <ac:cxnSpMk id="414" creationId="{00000000-0000-0000-0000-000000000000}"/>
          </ac:cxnSpMkLst>
        </pc:cxnChg>
        <pc:cxnChg chg="del">
          <ac:chgData name="Douglas Malcolm" userId="6fbabce8-ec94-4dd3-b118-672eb69ae1ad" providerId="ADAL" clId="{6A6FD181-A3D4-405D-8067-66E6B72C8BF5}" dt="2023-03-27T17:25:19.368" v="141" actId="478"/>
          <ac:cxnSpMkLst>
            <pc:docMk/>
            <pc:sldMk cId="0" sldId="319"/>
            <ac:cxnSpMk id="415" creationId="{00000000-0000-0000-0000-000000000000}"/>
          </ac:cxnSpMkLst>
        </pc:cxnChg>
      </pc:sldChg>
      <pc:sldChg chg="addSp delSp modSp mod">
        <pc:chgData name="Douglas Malcolm" userId="6fbabce8-ec94-4dd3-b118-672eb69ae1ad" providerId="ADAL" clId="{6A6FD181-A3D4-405D-8067-66E6B72C8BF5}" dt="2023-03-27T17:46:42.362" v="484" actId="20577"/>
        <pc:sldMkLst>
          <pc:docMk/>
          <pc:sldMk cId="0" sldId="320"/>
        </pc:sldMkLst>
        <pc:spChg chg="add mod">
          <ac:chgData name="Douglas Malcolm" userId="6fbabce8-ec94-4dd3-b118-672eb69ae1ad" providerId="ADAL" clId="{6A6FD181-A3D4-405D-8067-66E6B72C8BF5}" dt="2023-03-27T17:25:26.549" v="144"/>
          <ac:spMkLst>
            <pc:docMk/>
            <pc:sldMk cId="0" sldId="320"/>
            <ac:spMk id="2" creationId="{FB7685FC-9A80-F78A-E1DC-DD262EC6B156}"/>
          </ac:spMkLst>
        </pc:spChg>
        <pc:spChg chg="add mod">
          <ac:chgData name="Douglas Malcolm" userId="6fbabce8-ec94-4dd3-b118-672eb69ae1ad" providerId="ADAL" clId="{6A6FD181-A3D4-405D-8067-66E6B72C8BF5}" dt="2023-03-27T17:25:26.549" v="144"/>
          <ac:spMkLst>
            <pc:docMk/>
            <pc:sldMk cId="0" sldId="320"/>
            <ac:spMk id="3" creationId="{E9E782C3-2875-525E-BA3F-14FDEF996A95}"/>
          </ac:spMkLst>
        </pc:spChg>
        <pc:spChg chg="add mod">
          <ac:chgData name="Douglas Malcolm" userId="6fbabce8-ec94-4dd3-b118-672eb69ae1ad" providerId="ADAL" clId="{6A6FD181-A3D4-405D-8067-66E6B72C8BF5}" dt="2023-03-27T17:25:26.549" v="144"/>
          <ac:spMkLst>
            <pc:docMk/>
            <pc:sldMk cId="0" sldId="320"/>
            <ac:spMk id="4" creationId="{85EF2945-5D6B-6A9D-E012-56E7E8D0DF2F}"/>
          </ac:spMkLst>
        </pc:spChg>
        <pc:spChg chg="add mod">
          <ac:chgData name="Douglas Malcolm" userId="6fbabce8-ec94-4dd3-b118-672eb69ae1ad" providerId="ADAL" clId="{6A6FD181-A3D4-405D-8067-66E6B72C8BF5}" dt="2023-03-27T17:46:42.362" v="484" actId="20577"/>
          <ac:spMkLst>
            <pc:docMk/>
            <pc:sldMk cId="0" sldId="320"/>
            <ac:spMk id="14" creationId="{91DB3F6F-47D2-EF4F-277E-70BEA78C08A5}"/>
          </ac:spMkLst>
        </pc:spChg>
        <pc:spChg chg="add del mod">
          <ac:chgData name="Douglas Malcolm" userId="6fbabce8-ec94-4dd3-b118-672eb69ae1ad" providerId="ADAL" clId="{6A6FD181-A3D4-405D-8067-66E6B72C8BF5}" dt="2023-03-27T17:36:23.177" v="225" actId="478"/>
          <ac:spMkLst>
            <pc:docMk/>
            <pc:sldMk cId="0" sldId="320"/>
            <ac:spMk id="16" creationId="{67F06B9D-A196-F398-4134-68307B973DFC}"/>
          </ac:spMkLst>
        </pc:spChg>
        <pc:spChg chg="add mod">
          <ac:chgData name="Douglas Malcolm" userId="6fbabce8-ec94-4dd3-b118-672eb69ae1ad" providerId="ADAL" clId="{6A6FD181-A3D4-405D-8067-66E6B72C8BF5}" dt="2023-03-27T17:39:00.201" v="298"/>
          <ac:spMkLst>
            <pc:docMk/>
            <pc:sldMk cId="0" sldId="320"/>
            <ac:spMk id="17" creationId="{9B84B4DF-C681-8DE6-B23B-CA02764292C2}"/>
          </ac:spMkLst>
        </pc:spChg>
        <pc:spChg chg="del">
          <ac:chgData name="Douglas Malcolm" userId="6fbabce8-ec94-4dd3-b118-672eb69ae1ad" providerId="ADAL" clId="{6A6FD181-A3D4-405D-8067-66E6B72C8BF5}" dt="2023-03-27T17:25:25.779" v="143" actId="478"/>
          <ac:spMkLst>
            <pc:docMk/>
            <pc:sldMk cId="0" sldId="320"/>
            <ac:spMk id="420" creationId="{00000000-0000-0000-0000-000000000000}"/>
          </ac:spMkLst>
        </pc:spChg>
        <pc:spChg chg="del">
          <ac:chgData name="Douglas Malcolm" userId="6fbabce8-ec94-4dd3-b118-672eb69ae1ad" providerId="ADAL" clId="{6A6FD181-A3D4-405D-8067-66E6B72C8BF5}" dt="2023-03-27T17:25:25.779" v="143" actId="478"/>
          <ac:spMkLst>
            <pc:docMk/>
            <pc:sldMk cId="0" sldId="320"/>
            <ac:spMk id="421" creationId="{00000000-0000-0000-0000-000000000000}"/>
          </ac:spMkLst>
        </pc:spChg>
        <pc:spChg chg="del">
          <ac:chgData name="Douglas Malcolm" userId="6fbabce8-ec94-4dd3-b118-672eb69ae1ad" providerId="ADAL" clId="{6A6FD181-A3D4-405D-8067-66E6B72C8BF5}" dt="2023-03-27T17:36:22.002" v="224" actId="478"/>
          <ac:spMkLst>
            <pc:docMk/>
            <pc:sldMk cId="0" sldId="320"/>
            <ac:spMk id="423" creationId="{00000000-0000-0000-0000-000000000000}"/>
          </ac:spMkLst>
        </pc:spChg>
        <pc:spChg chg="del">
          <ac:chgData name="Douglas Malcolm" userId="6fbabce8-ec94-4dd3-b118-672eb69ae1ad" providerId="ADAL" clId="{6A6FD181-A3D4-405D-8067-66E6B72C8BF5}" dt="2023-03-27T17:25:25.779" v="143" actId="478"/>
          <ac:spMkLst>
            <pc:docMk/>
            <pc:sldMk cId="0" sldId="320"/>
            <ac:spMk id="424" creationId="{00000000-0000-0000-0000-000000000000}"/>
          </ac:spMkLst>
        </pc:spChg>
        <pc:spChg chg="del">
          <ac:chgData name="Douglas Malcolm" userId="6fbabce8-ec94-4dd3-b118-672eb69ae1ad" providerId="ADAL" clId="{6A6FD181-A3D4-405D-8067-66E6B72C8BF5}" dt="2023-03-27T17:25:25.779" v="143" actId="478"/>
          <ac:spMkLst>
            <pc:docMk/>
            <pc:sldMk cId="0" sldId="320"/>
            <ac:spMk id="426" creationId="{00000000-0000-0000-0000-000000000000}"/>
          </ac:spMkLst>
        </pc:spChg>
        <pc:cxnChg chg="add mod">
          <ac:chgData name="Douglas Malcolm" userId="6fbabce8-ec94-4dd3-b118-672eb69ae1ad" providerId="ADAL" clId="{6A6FD181-A3D4-405D-8067-66E6B72C8BF5}" dt="2023-03-27T17:25:26.549" v="144"/>
          <ac:cxnSpMkLst>
            <pc:docMk/>
            <pc:sldMk cId="0" sldId="320"/>
            <ac:cxnSpMk id="5" creationId="{3B6CEB53-348B-6C2E-F8DB-77D2707603C5}"/>
          </ac:cxnSpMkLst>
        </pc:cxnChg>
        <pc:cxnChg chg="add mod">
          <ac:chgData name="Douglas Malcolm" userId="6fbabce8-ec94-4dd3-b118-672eb69ae1ad" providerId="ADAL" clId="{6A6FD181-A3D4-405D-8067-66E6B72C8BF5}" dt="2023-03-27T17:25:26.549" v="144"/>
          <ac:cxnSpMkLst>
            <pc:docMk/>
            <pc:sldMk cId="0" sldId="320"/>
            <ac:cxnSpMk id="6" creationId="{C3BDFBF7-B50A-565C-E981-ACDAD113F137}"/>
          </ac:cxnSpMkLst>
        </pc:cxnChg>
        <pc:cxnChg chg="add mod">
          <ac:chgData name="Douglas Malcolm" userId="6fbabce8-ec94-4dd3-b118-672eb69ae1ad" providerId="ADAL" clId="{6A6FD181-A3D4-405D-8067-66E6B72C8BF5}" dt="2023-03-27T17:25:26.549" v="144"/>
          <ac:cxnSpMkLst>
            <pc:docMk/>
            <pc:sldMk cId="0" sldId="320"/>
            <ac:cxnSpMk id="7" creationId="{8765056E-B920-9938-1338-86920EBF9E60}"/>
          </ac:cxnSpMkLst>
        </pc:cxnChg>
        <pc:cxnChg chg="add mod">
          <ac:chgData name="Douglas Malcolm" userId="6fbabce8-ec94-4dd3-b118-672eb69ae1ad" providerId="ADAL" clId="{6A6FD181-A3D4-405D-8067-66E6B72C8BF5}" dt="2023-03-27T17:25:26.549" v="144"/>
          <ac:cxnSpMkLst>
            <pc:docMk/>
            <pc:sldMk cId="0" sldId="320"/>
            <ac:cxnSpMk id="8" creationId="{9DF1D86C-644A-AB76-1E1D-1EA3C1A0F19E}"/>
          </ac:cxnSpMkLst>
        </pc:cxnChg>
        <pc:cxnChg chg="add mod">
          <ac:chgData name="Douglas Malcolm" userId="6fbabce8-ec94-4dd3-b118-672eb69ae1ad" providerId="ADAL" clId="{6A6FD181-A3D4-405D-8067-66E6B72C8BF5}" dt="2023-03-27T17:25:26.549" v="144"/>
          <ac:cxnSpMkLst>
            <pc:docMk/>
            <pc:sldMk cId="0" sldId="320"/>
            <ac:cxnSpMk id="9" creationId="{63DE145A-1DB4-843B-182B-FB8CD1A47304}"/>
          </ac:cxnSpMkLst>
        </pc:cxnChg>
        <pc:cxnChg chg="add mod">
          <ac:chgData name="Douglas Malcolm" userId="6fbabce8-ec94-4dd3-b118-672eb69ae1ad" providerId="ADAL" clId="{6A6FD181-A3D4-405D-8067-66E6B72C8BF5}" dt="2023-03-27T17:25:26.549" v="144"/>
          <ac:cxnSpMkLst>
            <pc:docMk/>
            <pc:sldMk cId="0" sldId="320"/>
            <ac:cxnSpMk id="10" creationId="{92A85B7F-FA11-9033-DE53-F6EABC2747D3}"/>
          </ac:cxnSpMkLst>
        </pc:cxnChg>
        <pc:cxnChg chg="add mod">
          <ac:chgData name="Douglas Malcolm" userId="6fbabce8-ec94-4dd3-b118-672eb69ae1ad" providerId="ADAL" clId="{6A6FD181-A3D4-405D-8067-66E6B72C8BF5}" dt="2023-03-27T17:25:26.549" v="144"/>
          <ac:cxnSpMkLst>
            <pc:docMk/>
            <pc:sldMk cId="0" sldId="320"/>
            <ac:cxnSpMk id="11" creationId="{2FEA7562-D3B9-8718-8764-886DC11018BA}"/>
          </ac:cxnSpMkLst>
        </pc:cxnChg>
        <pc:cxnChg chg="add mod">
          <ac:chgData name="Douglas Malcolm" userId="6fbabce8-ec94-4dd3-b118-672eb69ae1ad" providerId="ADAL" clId="{6A6FD181-A3D4-405D-8067-66E6B72C8BF5}" dt="2023-03-27T17:25:26.549" v="144"/>
          <ac:cxnSpMkLst>
            <pc:docMk/>
            <pc:sldMk cId="0" sldId="320"/>
            <ac:cxnSpMk id="12" creationId="{9D9BF1A1-974C-B1C5-E311-59CA62DB7EA6}"/>
          </ac:cxnSpMkLst>
        </pc:cxnChg>
        <pc:cxnChg chg="add mod">
          <ac:chgData name="Douglas Malcolm" userId="6fbabce8-ec94-4dd3-b118-672eb69ae1ad" providerId="ADAL" clId="{6A6FD181-A3D4-405D-8067-66E6B72C8BF5}" dt="2023-03-27T17:25:26.549" v="144"/>
          <ac:cxnSpMkLst>
            <pc:docMk/>
            <pc:sldMk cId="0" sldId="320"/>
            <ac:cxnSpMk id="13" creationId="{B2233230-85ED-086C-F619-DD48D9365676}"/>
          </ac:cxnSpMkLst>
        </pc:cxnChg>
        <pc:cxnChg chg="mod">
          <ac:chgData name="Douglas Malcolm" userId="6fbabce8-ec94-4dd3-b118-672eb69ae1ad" providerId="ADAL" clId="{6A6FD181-A3D4-405D-8067-66E6B72C8BF5}" dt="2023-03-27T17:46:31.833" v="480" actId="1076"/>
          <ac:cxnSpMkLst>
            <pc:docMk/>
            <pc:sldMk cId="0" sldId="320"/>
            <ac:cxnSpMk id="425" creationId="{00000000-0000-0000-0000-000000000000}"/>
          </ac:cxnSpMkLst>
        </pc:cxnChg>
        <pc:cxnChg chg="del">
          <ac:chgData name="Douglas Malcolm" userId="6fbabce8-ec94-4dd3-b118-672eb69ae1ad" providerId="ADAL" clId="{6A6FD181-A3D4-405D-8067-66E6B72C8BF5}" dt="2023-03-27T17:25:25.779" v="143" actId="478"/>
          <ac:cxnSpMkLst>
            <pc:docMk/>
            <pc:sldMk cId="0" sldId="320"/>
            <ac:cxnSpMk id="427" creationId="{00000000-0000-0000-0000-000000000000}"/>
          </ac:cxnSpMkLst>
        </pc:cxnChg>
        <pc:cxnChg chg="del">
          <ac:chgData name="Douglas Malcolm" userId="6fbabce8-ec94-4dd3-b118-672eb69ae1ad" providerId="ADAL" clId="{6A6FD181-A3D4-405D-8067-66E6B72C8BF5}" dt="2023-03-27T17:25:25.779" v="143" actId="478"/>
          <ac:cxnSpMkLst>
            <pc:docMk/>
            <pc:sldMk cId="0" sldId="320"/>
            <ac:cxnSpMk id="428" creationId="{00000000-0000-0000-0000-000000000000}"/>
          </ac:cxnSpMkLst>
        </pc:cxnChg>
        <pc:cxnChg chg="del">
          <ac:chgData name="Douglas Malcolm" userId="6fbabce8-ec94-4dd3-b118-672eb69ae1ad" providerId="ADAL" clId="{6A6FD181-A3D4-405D-8067-66E6B72C8BF5}" dt="2023-03-27T17:25:25.779" v="143" actId="478"/>
          <ac:cxnSpMkLst>
            <pc:docMk/>
            <pc:sldMk cId="0" sldId="320"/>
            <ac:cxnSpMk id="429" creationId="{00000000-0000-0000-0000-000000000000}"/>
          </ac:cxnSpMkLst>
        </pc:cxnChg>
        <pc:cxnChg chg="del">
          <ac:chgData name="Douglas Malcolm" userId="6fbabce8-ec94-4dd3-b118-672eb69ae1ad" providerId="ADAL" clId="{6A6FD181-A3D4-405D-8067-66E6B72C8BF5}" dt="2023-03-27T17:25:25.779" v="143" actId="478"/>
          <ac:cxnSpMkLst>
            <pc:docMk/>
            <pc:sldMk cId="0" sldId="320"/>
            <ac:cxnSpMk id="430" creationId="{00000000-0000-0000-0000-000000000000}"/>
          </ac:cxnSpMkLst>
        </pc:cxnChg>
        <pc:cxnChg chg="del">
          <ac:chgData name="Douglas Malcolm" userId="6fbabce8-ec94-4dd3-b118-672eb69ae1ad" providerId="ADAL" clId="{6A6FD181-A3D4-405D-8067-66E6B72C8BF5}" dt="2023-03-27T17:25:25.779" v="143" actId="478"/>
          <ac:cxnSpMkLst>
            <pc:docMk/>
            <pc:sldMk cId="0" sldId="320"/>
            <ac:cxnSpMk id="431" creationId="{00000000-0000-0000-0000-000000000000}"/>
          </ac:cxnSpMkLst>
        </pc:cxnChg>
        <pc:cxnChg chg="del">
          <ac:chgData name="Douglas Malcolm" userId="6fbabce8-ec94-4dd3-b118-672eb69ae1ad" providerId="ADAL" clId="{6A6FD181-A3D4-405D-8067-66E6B72C8BF5}" dt="2023-03-27T17:25:25.779" v="143" actId="478"/>
          <ac:cxnSpMkLst>
            <pc:docMk/>
            <pc:sldMk cId="0" sldId="320"/>
            <ac:cxnSpMk id="432" creationId="{00000000-0000-0000-0000-000000000000}"/>
          </ac:cxnSpMkLst>
        </pc:cxnChg>
        <pc:cxnChg chg="del">
          <ac:chgData name="Douglas Malcolm" userId="6fbabce8-ec94-4dd3-b118-672eb69ae1ad" providerId="ADAL" clId="{6A6FD181-A3D4-405D-8067-66E6B72C8BF5}" dt="2023-03-27T17:25:25.779" v="143" actId="478"/>
          <ac:cxnSpMkLst>
            <pc:docMk/>
            <pc:sldMk cId="0" sldId="320"/>
            <ac:cxnSpMk id="433" creationId="{00000000-0000-0000-0000-000000000000}"/>
          </ac:cxnSpMkLst>
        </pc:cxnChg>
        <pc:cxnChg chg="del">
          <ac:chgData name="Douglas Malcolm" userId="6fbabce8-ec94-4dd3-b118-672eb69ae1ad" providerId="ADAL" clId="{6A6FD181-A3D4-405D-8067-66E6B72C8BF5}" dt="2023-03-27T17:25:25.779" v="143" actId="478"/>
          <ac:cxnSpMkLst>
            <pc:docMk/>
            <pc:sldMk cId="0" sldId="320"/>
            <ac:cxnSpMk id="434" creationId="{00000000-0000-0000-0000-000000000000}"/>
          </ac:cxnSpMkLst>
        </pc:cxnChg>
        <pc:cxnChg chg="del">
          <ac:chgData name="Douglas Malcolm" userId="6fbabce8-ec94-4dd3-b118-672eb69ae1ad" providerId="ADAL" clId="{6A6FD181-A3D4-405D-8067-66E6B72C8BF5}" dt="2023-03-27T17:25:25.779" v="143" actId="478"/>
          <ac:cxnSpMkLst>
            <pc:docMk/>
            <pc:sldMk cId="0" sldId="320"/>
            <ac:cxnSpMk id="435" creationId="{00000000-0000-0000-0000-000000000000}"/>
          </ac:cxnSpMkLst>
        </pc:cxnChg>
      </pc:sldChg>
      <pc:sldChg chg="addSp delSp modSp mod">
        <pc:chgData name="Douglas Malcolm" userId="6fbabce8-ec94-4dd3-b118-672eb69ae1ad" providerId="ADAL" clId="{6A6FD181-A3D4-405D-8067-66E6B72C8BF5}" dt="2023-03-27T17:47:00.285" v="492" actId="20577"/>
        <pc:sldMkLst>
          <pc:docMk/>
          <pc:sldMk cId="0" sldId="321"/>
        </pc:sldMkLst>
        <pc:spChg chg="add mod">
          <ac:chgData name="Douglas Malcolm" userId="6fbabce8-ec94-4dd3-b118-672eb69ae1ad" providerId="ADAL" clId="{6A6FD181-A3D4-405D-8067-66E6B72C8BF5}" dt="2023-03-27T17:25:31.654" v="146"/>
          <ac:spMkLst>
            <pc:docMk/>
            <pc:sldMk cId="0" sldId="321"/>
            <ac:spMk id="2" creationId="{6F6ECAEE-0CB4-5E9F-E108-E5395B90E78A}"/>
          </ac:spMkLst>
        </pc:spChg>
        <pc:spChg chg="add mod">
          <ac:chgData name="Douglas Malcolm" userId="6fbabce8-ec94-4dd3-b118-672eb69ae1ad" providerId="ADAL" clId="{6A6FD181-A3D4-405D-8067-66E6B72C8BF5}" dt="2023-03-27T17:25:31.654" v="146"/>
          <ac:spMkLst>
            <pc:docMk/>
            <pc:sldMk cId="0" sldId="321"/>
            <ac:spMk id="3" creationId="{E55F2DFD-43A7-0A74-0CF1-82EA901D5D61}"/>
          </ac:spMkLst>
        </pc:spChg>
        <pc:spChg chg="add mod">
          <ac:chgData name="Douglas Malcolm" userId="6fbabce8-ec94-4dd3-b118-672eb69ae1ad" providerId="ADAL" clId="{6A6FD181-A3D4-405D-8067-66E6B72C8BF5}" dt="2023-03-27T17:25:31.654" v="146"/>
          <ac:spMkLst>
            <pc:docMk/>
            <pc:sldMk cId="0" sldId="321"/>
            <ac:spMk id="4" creationId="{2A5AA329-B6CC-F538-B8B8-68BCBA4A84FF}"/>
          </ac:spMkLst>
        </pc:spChg>
        <pc:spChg chg="add mod">
          <ac:chgData name="Douglas Malcolm" userId="6fbabce8-ec94-4dd3-b118-672eb69ae1ad" providerId="ADAL" clId="{6A6FD181-A3D4-405D-8067-66E6B72C8BF5}" dt="2023-03-27T17:47:00.285" v="492" actId="20577"/>
          <ac:spMkLst>
            <pc:docMk/>
            <pc:sldMk cId="0" sldId="321"/>
            <ac:spMk id="14" creationId="{EEA73557-3E5E-D39F-9C5B-0ED763368DB0}"/>
          </ac:spMkLst>
        </pc:spChg>
        <pc:spChg chg="add del mod">
          <ac:chgData name="Douglas Malcolm" userId="6fbabce8-ec94-4dd3-b118-672eb69ae1ad" providerId="ADAL" clId="{6A6FD181-A3D4-405D-8067-66E6B72C8BF5}" dt="2023-03-27T17:36:19.381" v="223" actId="478"/>
          <ac:spMkLst>
            <pc:docMk/>
            <pc:sldMk cId="0" sldId="321"/>
            <ac:spMk id="16" creationId="{B37BE467-2099-5952-C338-551B477EE7D2}"/>
          </ac:spMkLst>
        </pc:spChg>
        <pc:spChg chg="add mod">
          <ac:chgData name="Douglas Malcolm" userId="6fbabce8-ec94-4dd3-b118-672eb69ae1ad" providerId="ADAL" clId="{6A6FD181-A3D4-405D-8067-66E6B72C8BF5}" dt="2023-03-27T17:46:48.164" v="486" actId="1076"/>
          <ac:spMkLst>
            <pc:docMk/>
            <pc:sldMk cId="0" sldId="321"/>
            <ac:spMk id="17" creationId="{12B83ABF-7D3D-E2F0-A90F-488916C7084F}"/>
          </ac:spMkLst>
        </pc:spChg>
        <pc:spChg chg="del">
          <ac:chgData name="Douglas Malcolm" userId="6fbabce8-ec94-4dd3-b118-672eb69ae1ad" providerId="ADAL" clId="{6A6FD181-A3D4-405D-8067-66E6B72C8BF5}" dt="2023-03-27T17:25:30.813" v="145" actId="478"/>
          <ac:spMkLst>
            <pc:docMk/>
            <pc:sldMk cId="0" sldId="321"/>
            <ac:spMk id="441" creationId="{00000000-0000-0000-0000-000000000000}"/>
          </ac:spMkLst>
        </pc:spChg>
        <pc:spChg chg="del">
          <ac:chgData name="Douglas Malcolm" userId="6fbabce8-ec94-4dd3-b118-672eb69ae1ad" providerId="ADAL" clId="{6A6FD181-A3D4-405D-8067-66E6B72C8BF5}" dt="2023-03-27T17:25:30.813" v="145" actId="478"/>
          <ac:spMkLst>
            <pc:docMk/>
            <pc:sldMk cId="0" sldId="321"/>
            <ac:spMk id="442" creationId="{00000000-0000-0000-0000-000000000000}"/>
          </ac:spMkLst>
        </pc:spChg>
        <pc:spChg chg="del">
          <ac:chgData name="Douglas Malcolm" userId="6fbabce8-ec94-4dd3-b118-672eb69ae1ad" providerId="ADAL" clId="{6A6FD181-A3D4-405D-8067-66E6B72C8BF5}" dt="2023-03-27T17:36:17.892" v="222" actId="478"/>
          <ac:spMkLst>
            <pc:docMk/>
            <pc:sldMk cId="0" sldId="321"/>
            <ac:spMk id="444" creationId="{00000000-0000-0000-0000-000000000000}"/>
          </ac:spMkLst>
        </pc:spChg>
        <pc:spChg chg="del">
          <ac:chgData name="Douglas Malcolm" userId="6fbabce8-ec94-4dd3-b118-672eb69ae1ad" providerId="ADAL" clId="{6A6FD181-A3D4-405D-8067-66E6B72C8BF5}" dt="2023-03-27T17:25:30.813" v="145" actId="478"/>
          <ac:spMkLst>
            <pc:docMk/>
            <pc:sldMk cId="0" sldId="321"/>
            <ac:spMk id="445" creationId="{00000000-0000-0000-0000-000000000000}"/>
          </ac:spMkLst>
        </pc:spChg>
        <pc:spChg chg="del">
          <ac:chgData name="Douglas Malcolm" userId="6fbabce8-ec94-4dd3-b118-672eb69ae1ad" providerId="ADAL" clId="{6A6FD181-A3D4-405D-8067-66E6B72C8BF5}" dt="2023-03-27T17:25:30.813" v="145" actId="478"/>
          <ac:spMkLst>
            <pc:docMk/>
            <pc:sldMk cId="0" sldId="321"/>
            <ac:spMk id="447" creationId="{00000000-0000-0000-0000-000000000000}"/>
          </ac:spMkLst>
        </pc:spChg>
        <pc:cxnChg chg="add mod">
          <ac:chgData name="Douglas Malcolm" userId="6fbabce8-ec94-4dd3-b118-672eb69ae1ad" providerId="ADAL" clId="{6A6FD181-A3D4-405D-8067-66E6B72C8BF5}" dt="2023-03-27T17:25:31.654" v="146"/>
          <ac:cxnSpMkLst>
            <pc:docMk/>
            <pc:sldMk cId="0" sldId="321"/>
            <ac:cxnSpMk id="5" creationId="{CCEE6DC9-4ACC-55C5-B540-F3D1E606C0C8}"/>
          </ac:cxnSpMkLst>
        </pc:cxnChg>
        <pc:cxnChg chg="add mod">
          <ac:chgData name="Douglas Malcolm" userId="6fbabce8-ec94-4dd3-b118-672eb69ae1ad" providerId="ADAL" clId="{6A6FD181-A3D4-405D-8067-66E6B72C8BF5}" dt="2023-03-27T17:25:31.654" v="146"/>
          <ac:cxnSpMkLst>
            <pc:docMk/>
            <pc:sldMk cId="0" sldId="321"/>
            <ac:cxnSpMk id="6" creationId="{F8543F9E-CDB1-E0C4-718D-3BE3B74F4EBF}"/>
          </ac:cxnSpMkLst>
        </pc:cxnChg>
        <pc:cxnChg chg="add mod">
          <ac:chgData name="Douglas Malcolm" userId="6fbabce8-ec94-4dd3-b118-672eb69ae1ad" providerId="ADAL" clId="{6A6FD181-A3D4-405D-8067-66E6B72C8BF5}" dt="2023-03-27T17:25:31.654" v="146"/>
          <ac:cxnSpMkLst>
            <pc:docMk/>
            <pc:sldMk cId="0" sldId="321"/>
            <ac:cxnSpMk id="7" creationId="{2B891904-57A5-CF65-FF5A-192DFCC4C026}"/>
          </ac:cxnSpMkLst>
        </pc:cxnChg>
        <pc:cxnChg chg="add mod">
          <ac:chgData name="Douglas Malcolm" userId="6fbabce8-ec94-4dd3-b118-672eb69ae1ad" providerId="ADAL" clId="{6A6FD181-A3D4-405D-8067-66E6B72C8BF5}" dt="2023-03-27T17:25:31.654" v="146"/>
          <ac:cxnSpMkLst>
            <pc:docMk/>
            <pc:sldMk cId="0" sldId="321"/>
            <ac:cxnSpMk id="8" creationId="{BFA684A3-8B7C-3F71-5535-E7833ADCE285}"/>
          </ac:cxnSpMkLst>
        </pc:cxnChg>
        <pc:cxnChg chg="add mod">
          <ac:chgData name="Douglas Malcolm" userId="6fbabce8-ec94-4dd3-b118-672eb69ae1ad" providerId="ADAL" clId="{6A6FD181-A3D4-405D-8067-66E6B72C8BF5}" dt="2023-03-27T17:25:31.654" v="146"/>
          <ac:cxnSpMkLst>
            <pc:docMk/>
            <pc:sldMk cId="0" sldId="321"/>
            <ac:cxnSpMk id="9" creationId="{1EABB37F-BA0E-C4CE-B2F2-6DB674BE4FF7}"/>
          </ac:cxnSpMkLst>
        </pc:cxnChg>
        <pc:cxnChg chg="add mod">
          <ac:chgData name="Douglas Malcolm" userId="6fbabce8-ec94-4dd3-b118-672eb69ae1ad" providerId="ADAL" clId="{6A6FD181-A3D4-405D-8067-66E6B72C8BF5}" dt="2023-03-27T17:25:31.654" v="146"/>
          <ac:cxnSpMkLst>
            <pc:docMk/>
            <pc:sldMk cId="0" sldId="321"/>
            <ac:cxnSpMk id="10" creationId="{0E141755-74FC-12E5-C3B0-AEFCD6C20052}"/>
          </ac:cxnSpMkLst>
        </pc:cxnChg>
        <pc:cxnChg chg="add mod">
          <ac:chgData name="Douglas Malcolm" userId="6fbabce8-ec94-4dd3-b118-672eb69ae1ad" providerId="ADAL" clId="{6A6FD181-A3D4-405D-8067-66E6B72C8BF5}" dt="2023-03-27T17:25:31.654" v="146"/>
          <ac:cxnSpMkLst>
            <pc:docMk/>
            <pc:sldMk cId="0" sldId="321"/>
            <ac:cxnSpMk id="11" creationId="{503F9163-12C9-6118-3CBC-263D5E278C8C}"/>
          </ac:cxnSpMkLst>
        </pc:cxnChg>
        <pc:cxnChg chg="add mod">
          <ac:chgData name="Douglas Malcolm" userId="6fbabce8-ec94-4dd3-b118-672eb69ae1ad" providerId="ADAL" clId="{6A6FD181-A3D4-405D-8067-66E6B72C8BF5}" dt="2023-03-27T17:25:31.654" v="146"/>
          <ac:cxnSpMkLst>
            <pc:docMk/>
            <pc:sldMk cId="0" sldId="321"/>
            <ac:cxnSpMk id="12" creationId="{899C0C18-9FE7-6EDD-EC4C-30CA83512D9E}"/>
          </ac:cxnSpMkLst>
        </pc:cxnChg>
        <pc:cxnChg chg="add mod">
          <ac:chgData name="Douglas Malcolm" userId="6fbabce8-ec94-4dd3-b118-672eb69ae1ad" providerId="ADAL" clId="{6A6FD181-A3D4-405D-8067-66E6B72C8BF5}" dt="2023-03-27T17:25:31.654" v="146"/>
          <ac:cxnSpMkLst>
            <pc:docMk/>
            <pc:sldMk cId="0" sldId="321"/>
            <ac:cxnSpMk id="13" creationId="{50B0C8BA-127B-2333-A091-9A83AADA73EB}"/>
          </ac:cxnSpMkLst>
        </pc:cxnChg>
        <pc:cxnChg chg="mod">
          <ac:chgData name="Douglas Malcolm" userId="6fbabce8-ec94-4dd3-b118-672eb69ae1ad" providerId="ADAL" clId="{6A6FD181-A3D4-405D-8067-66E6B72C8BF5}" dt="2023-03-27T17:46:53.379" v="487" actId="1076"/>
          <ac:cxnSpMkLst>
            <pc:docMk/>
            <pc:sldMk cId="0" sldId="321"/>
            <ac:cxnSpMk id="446" creationId="{00000000-0000-0000-0000-000000000000}"/>
          </ac:cxnSpMkLst>
        </pc:cxnChg>
        <pc:cxnChg chg="del">
          <ac:chgData name="Douglas Malcolm" userId="6fbabce8-ec94-4dd3-b118-672eb69ae1ad" providerId="ADAL" clId="{6A6FD181-A3D4-405D-8067-66E6B72C8BF5}" dt="2023-03-27T17:25:30.813" v="145" actId="478"/>
          <ac:cxnSpMkLst>
            <pc:docMk/>
            <pc:sldMk cId="0" sldId="321"/>
            <ac:cxnSpMk id="448" creationId="{00000000-0000-0000-0000-000000000000}"/>
          </ac:cxnSpMkLst>
        </pc:cxnChg>
        <pc:cxnChg chg="del">
          <ac:chgData name="Douglas Malcolm" userId="6fbabce8-ec94-4dd3-b118-672eb69ae1ad" providerId="ADAL" clId="{6A6FD181-A3D4-405D-8067-66E6B72C8BF5}" dt="2023-03-27T17:25:30.813" v="145" actId="478"/>
          <ac:cxnSpMkLst>
            <pc:docMk/>
            <pc:sldMk cId="0" sldId="321"/>
            <ac:cxnSpMk id="449" creationId="{00000000-0000-0000-0000-000000000000}"/>
          </ac:cxnSpMkLst>
        </pc:cxnChg>
        <pc:cxnChg chg="del">
          <ac:chgData name="Douglas Malcolm" userId="6fbabce8-ec94-4dd3-b118-672eb69ae1ad" providerId="ADAL" clId="{6A6FD181-A3D4-405D-8067-66E6B72C8BF5}" dt="2023-03-27T17:25:30.813" v="145" actId="478"/>
          <ac:cxnSpMkLst>
            <pc:docMk/>
            <pc:sldMk cId="0" sldId="321"/>
            <ac:cxnSpMk id="450" creationId="{00000000-0000-0000-0000-000000000000}"/>
          </ac:cxnSpMkLst>
        </pc:cxnChg>
        <pc:cxnChg chg="del">
          <ac:chgData name="Douglas Malcolm" userId="6fbabce8-ec94-4dd3-b118-672eb69ae1ad" providerId="ADAL" clId="{6A6FD181-A3D4-405D-8067-66E6B72C8BF5}" dt="2023-03-27T17:25:30.813" v="145" actId="478"/>
          <ac:cxnSpMkLst>
            <pc:docMk/>
            <pc:sldMk cId="0" sldId="321"/>
            <ac:cxnSpMk id="451" creationId="{00000000-0000-0000-0000-000000000000}"/>
          </ac:cxnSpMkLst>
        </pc:cxnChg>
        <pc:cxnChg chg="del">
          <ac:chgData name="Douglas Malcolm" userId="6fbabce8-ec94-4dd3-b118-672eb69ae1ad" providerId="ADAL" clId="{6A6FD181-A3D4-405D-8067-66E6B72C8BF5}" dt="2023-03-27T17:25:30.813" v="145" actId="478"/>
          <ac:cxnSpMkLst>
            <pc:docMk/>
            <pc:sldMk cId="0" sldId="321"/>
            <ac:cxnSpMk id="452" creationId="{00000000-0000-0000-0000-000000000000}"/>
          </ac:cxnSpMkLst>
        </pc:cxnChg>
        <pc:cxnChg chg="del">
          <ac:chgData name="Douglas Malcolm" userId="6fbabce8-ec94-4dd3-b118-672eb69ae1ad" providerId="ADAL" clId="{6A6FD181-A3D4-405D-8067-66E6B72C8BF5}" dt="2023-03-27T17:25:30.813" v="145" actId="478"/>
          <ac:cxnSpMkLst>
            <pc:docMk/>
            <pc:sldMk cId="0" sldId="321"/>
            <ac:cxnSpMk id="453" creationId="{00000000-0000-0000-0000-000000000000}"/>
          </ac:cxnSpMkLst>
        </pc:cxnChg>
        <pc:cxnChg chg="del">
          <ac:chgData name="Douglas Malcolm" userId="6fbabce8-ec94-4dd3-b118-672eb69ae1ad" providerId="ADAL" clId="{6A6FD181-A3D4-405D-8067-66E6B72C8BF5}" dt="2023-03-27T17:25:30.813" v="145" actId="478"/>
          <ac:cxnSpMkLst>
            <pc:docMk/>
            <pc:sldMk cId="0" sldId="321"/>
            <ac:cxnSpMk id="454" creationId="{00000000-0000-0000-0000-000000000000}"/>
          </ac:cxnSpMkLst>
        </pc:cxnChg>
        <pc:cxnChg chg="del">
          <ac:chgData name="Douglas Malcolm" userId="6fbabce8-ec94-4dd3-b118-672eb69ae1ad" providerId="ADAL" clId="{6A6FD181-A3D4-405D-8067-66E6B72C8BF5}" dt="2023-03-27T17:25:30.813" v="145" actId="478"/>
          <ac:cxnSpMkLst>
            <pc:docMk/>
            <pc:sldMk cId="0" sldId="321"/>
            <ac:cxnSpMk id="455" creationId="{00000000-0000-0000-0000-000000000000}"/>
          </ac:cxnSpMkLst>
        </pc:cxnChg>
        <pc:cxnChg chg="del">
          <ac:chgData name="Douglas Malcolm" userId="6fbabce8-ec94-4dd3-b118-672eb69ae1ad" providerId="ADAL" clId="{6A6FD181-A3D4-405D-8067-66E6B72C8BF5}" dt="2023-03-27T17:25:30.813" v="145" actId="478"/>
          <ac:cxnSpMkLst>
            <pc:docMk/>
            <pc:sldMk cId="0" sldId="321"/>
            <ac:cxnSpMk id="456" creationId="{00000000-0000-0000-0000-000000000000}"/>
          </ac:cxnSpMkLst>
        </pc:cxnChg>
      </pc:sldChg>
      <pc:sldChg chg="addSp delSp modSp mod">
        <pc:chgData name="Douglas Malcolm" userId="6fbabce8-ec94-4dd3-b118-672eb69ae1ad" providerId="ADAL" clId="{6A6FD181-A3D4-405D-8067-66E6B72C8BF5}" dt="2023-03-27T17:47:20.107" v="499" actId="1076"/>
        <pc:sldMkLst>
          <pc:docMk/>
          <pc:sldMk cId="0" sldId="322"/>
        </pc:sldMkLst>
        <pc:spChg chg="del">
          <ac:chgData name="Douglas Malcolm" userId="6fbabce8-ec94-4dd3-b118-672eb69ae1ad" providerId="ADAL" clId="{6A6FD181-A3D4-405D-8067-66E6B72C8BF5}" dt="2023-03-27T17:25:36.155" v="147" actId="478"/>
          <ac:spMkLst>
            <pc:docMk/>
            <pc:sldMk cId="0" sldId="322"/>
            <ac:spMk id="2" creationId="{D53D4734-1EAD-460A-B57A-93AE8908FB8D}"/>
          </ac:spMkLst>
        </pc:spChg>
        <pc:spChg chg="add mod">
          <ac:chgData name="Douglas Malcolm" userId="6fbabce8-ec94-4dd3-b118-672eb69ae1ad" providerId="ADAL" clId="{6A6FD181-A3D4-405D-8067-66E6B72C8BF5}" dt="2023-03-27T17:25:36.875" v="148"/>
          <ac:spMkLst>
            <pc:docMk/>
            <pc:sldMk cId="0" sldId="322"/>
            <ac:spMk id="3" creationId="{6D209D67-145F-5A1F-01DD-A89571F6E468}"/>
          </ac:spMkLst>
        </pc:spChg>
        <pc:spChg chg="add mod">
          <ac:chgData name="Douglas Malcolm" userId="6fbabce8-ec94-4dd3-b118-672eb69ae1ad" providerId="ADAL" clId="{6A6FD181-A3D4-405D-8067-66E6B72C8BF5}" dt="2023-03-27T17:25:36.875" v="148"/>
          <ac:spMkLst>
            <pc:docMk/>
            <pc:sldMk cId="0" sldId="322"/>
            <ac:spMk id="4" creationId="{019FF333-7961-73AE-85DB-E475C9E43EBB}"/>
          </ac:spMkLst>
        </pc:spChg>
        <pc:spChg chg="add mod">
          <ac:chgData name="Douglas Malcolm" userId="6fbabce8-ec94-4dd3-b118-672eb69ae1ad" providerId="ADAL" clId="{6A6FD181-A3D4-405D-8067-66E6B72C8BF5}" dt="2023-03-27T17:25:36.875" v="148"/>
          <ac:spMkLst>
            <pc:docMk/>
            <pc:sldMk cId="0" sldId="322"/>
            <ac:spMk id="5" creationId="{2C283857-0300-A09A-9B9F-34D4C6EEA5CE}"/>
          </ac:spMkLst>
        </pc:spChg>
        <pc:spChg chg="add mod">
          <ac:chgData name="Douglas Malcolm" userId="6fbabce8-ec94-4dd3-b118-672eb69ae1ad" providerId="ADAL" clId="{6A6FD181-A3D4-405D-8067-66E6B72C8BF5}" dt="2023-03-27T17:47:14.304" v="498" actId="20577"/>
          <ac:spMkLst>
            <pc:docMk/>
            <pc:sldMk cId="0" sldId="322"/>
            <ac:spMk id="15" creationId="{7DC813A4-B88B-94F7-6FEA-335E1A734AEC}"/>
          </ac:spMkLst>
        </pc:spChg>
        <pc:spChg chg="add del mod">
          <ac:chgData name="Douglas Malcolm" userId="6fbabce8-ec94-4dd3-b118-672eb69ae1ad" providerId="ADAL" clId="{6A6FD181-A3D4-405D-8067-66E6B72C8BF5}" dt="2023-03-27T17:36:15.667" v="221" actId="478"/>
          <ac:spMkLst>
            <pc:docMk/>
            <pc:sldMk cId="0" sldId="322"/>
            <ac:spMk id="17" creationId="{5180DDE6-9D04-9F40-FB81-E8464125D692}"/>
          </ac:spMkLst>
        </pc:spChg>
        <pc:spChg chg="add mod">
          <ac:chgData name="Douglas Malcolm" userId="6fbabce8-ec94-4dd3-b118-672eb69ae1ad" providerId="ADAL" clId="{6A6FD181-A3D4-405D-8067-66E6B72C8BF5}" dt="2023-03-27T17:38:58.350" v="296"/>
          <ac:spMkLst>
            <pc:docMk/>
            <pc:sldMk cId="0" sldId="322"/>
            <ac:spMk id="18" creationId="{67A62C50-6FB3-5B80-6E92-EFC64FD7C1E3}"/>
          </ac:spMkLst>
        </pc:spChg>
        <pc:spChg chg="del">
          <ac:chgData name="Douglas Malcolm" userId="6fbabce8-ec94-4dd3-b118-672eb69ae1ad" providerId="ADAL" clId="{6A6FD181-A3D4-405D-8067-66E6B72C8BF5}" dt="2023-03-27T17:25:36.155" v="147" actId="478"/>
          <ac:spMkLst>
            <pc:docMk/>
            <pc:sldMk cId="0" sldId="322"/>
            <ac:spMk id="461" creationId="{00000000-0000-0000-0000-000000000000}"/>
          </ac:spMkLst>
        </pc:spChg>
        <pc:spChg chg="del">
          <ac:chgData name="Douglas Malcolm" userId="6fbabce8-ec94-4dd3-b118-672eb69ae1ad" providerId="ADAL" clId="{6A6FD181-A3D4-405D-8067-66E6B72C8BF5}" dt="2023-03-27T17:25:36.155" v="147" actId="478"/>
          <ac:spMkLst>
            <pc:docMk/>
            <pc:sldMk cId="0" sldId="322"/>
            <ac:spMk id="462" creationId="{00000000-0000-0000-0000-000000000000}"/>
          </ac:spMkLst>
        </pc:spChg>
        <pc:spChg chg="del">
          <ac:chgData name="Douglas Malcolm" userId="6fbabce8-ec94-4dd3-b118-672eb69ae1ad" providerId="ADAL" clId="{6A6FD181-A3D4-405D-8067-66E6B72C8BF5}" dt="2023-03-27T17:36:14.306" v="220" actId="478"/>
          <ac:spMkLst>
            <pc:docMk/>
            <pc:sldMk cId="0" sldId="322"/>
            <ac:spMk id="464" creationId="{00000000-0000-0000-0000-000000000000}"/>
          </ac:spMkLst>
        </pc:spChg>
        <pc:spChg chg="del">
          <ac:chgData name="Douglas Malcolm" userId="6fbabce8-ec94-4dd3-b118-672eb69ae1ad" providerId="ADAL" clId="{6A6FD181-A3D4-405D-8067-66E6B72C8BF5}" dt="2023-03-27T17:25:36.155" v="147" actId="478"/>
          <ac:spMkLst>
            <pc:docMk/>
            <pc:sldMk cId="0" sldId="322"/>
            <ac:spMk id="465" creationId="{00000000-0000-0000-0000-000000000000}"/>
          </ac:spMkLst>
        </pc:spChg>
        <pc:spChg chg="del">
          <ac:chgData name="Douglas Malcolm" userId="6fbabce8-ec94-4dd3-b118-672eb69ae1ad" providerId="ADAL" clId="{6A6FD181-A3D4-405D-8067-66E6B72C8BF5}" dt="2023-03-27T17:25:36.155" v="147" actId="478"/>
          <ac:spMkLst>
            <pc:docMk/>
            <pc:sldMk cId="0" sldId="322"/>
            <ac:spMk id="467" creationId="{00000000-0000-0000-0000-000000000000}"/>
          </ac:spMkLst>
        </pc:spChg>
        <pc:cxnChg chg="add mod">
          <ac:chgData name="Douglas Malcolm" userId="6fbabce8-ec94-4dd3-b118-672eb69ae1ad" providerId="ADAL" clId="{6A6FD181-A3D4-405D-8067-66E6B72C8BF5}" dt="2023-03-27T17:25:36.875" v="148"/>
          <ac:cxnSpMkLst>
            <pc:docMk/>
            <pc:sldMk cId="0" sldId="322"/>
            <ac:cxnSpMk id="6" creationId="{663E5D4B-8839-ACF3-CAF6-E91024ACD2E4}"/>
          </ac:cxnSpMkLst>
        </pc:cxnChg>
        <pc:cxnChg chg="add mod">
          <ac:chgData name="Douglas Malcolm" userId="6fbabce8-ec94-4dd3-b118-672eb69ae1ad" providerId="ADAL" clId="{6A6FD181-A3D4-405D-8067-66E6B72C8BF5}" dt="2023-03-27T17:25:36.875" v="148"/>
          <ac:cxnSpMkLst>
            <pc:docMk/>
            <pc:sldMk cId="0" sldId="322"/>
            <ac:cxnSpMk id="7" creationId="{3CEC3619-90A8-BD32-B1A5-4A3C2B896BA5}"/>
          </ac:cxnSpMkLst>
        </pc:cxnChg>
        <pc:cxnChg chg="add mod">
          <ac:chgData name="Douglas Malcolm" userId="6fbabce8-ec94-4dd3-b118-672eb69ae1ad" providerId="ADAL" clId="{6A6FD181-A3D4-405D-8067-66E6B72C8BF5}" dt="2023-03-27T17:25:36.875" v="148"/>
          <ac:cxnSpMkLst>
            <pc:docMk/>
            <pc:sldMk cId="0" sldId="322"/>
            <ac:cxnSpMk id="8" creationId="{5B31361A-6B14-3738-3CBF-2C4739303019}"/>
          </ac:cxnSpMkLst>
        </pc:cxnChg>
        <pc:cxnChg chg="add mod">
          <ac:chgData name="Douglas Malcolm" userId="6fbabce8-ec94-4dd3-b118-672eb69ae1ad" providerId="ADAL" clId="{6A6FD181-A3D4-405D-8067-66E6B72C8BF5}" dt="2023-03-27T17:25:36.875" v="148"/>
          <ac:cxnSpMkLst>
            <pc:docMk/>
            <pc:sldMk cId="0" sldId="322"/>
            <ac:cxnSpMk id="9" creationId="{C9158725-FD69-CDC1-DA43-49EBE142183A}"/>
          </ac:cxnSpMkLst>
        </pc:cxnChg>
        <pc:cxnChg chg="add mod">
          <ac:chgData name="Douglas Malcolm" userId="6fbabce8-ec94-4dd3-b118-672eb69ae1ad" providerId="ADAL" clId="{6A6FD181-A3D4-405D-8067-66E6B72C8BF5}" dt="2023-03-27T17:25:36.875" v="148"/>
          <ac:cxnSpMkLst>
            <pc:docMk/>
            <pc:sldMk cId="0" sldId="322"/>
            <ac:cxnSpMk id="10" creationId="{0D5B7BA1-7A4C-A27B-56A9-FA7DAD79CF06}"/>
          </ac:cxnSpMkLst>
        </pc:cxnChg>
        <pc:cxnChg chg="add mod">
          <ac:chgData name="Douglas Malcolm" userId="6fbabce8-ec94-4dd3-b118-672eb69ae1ad" providerId="ADAL" clId="{6A6FD181-A3D4-405D-8067-66E6B72C8BF5}" dt="2023-03-27T17:25:36.875" v="148"/>
          <ac:cxnSpMkLst>
            <pc:docMk/>
            <pc:sldMk cId="0" sldId="322"/>
            <ac:cxnSpMk id="11" creationId="{17F317A3-19DF-A401-17F3-E316F9C84C61}"/>
          </ac:cxnSpMkLst>
        </pc:cxnChg>
        <pc:cxnChg chg="add mod">
          <ac:chgData name="Douglas Malcolm" userId="6fbabce8-ec94-4dd3-b118-672eb69ae1ad" providerId="ADAL" clId="{6A6FD181-A3D4-405D-8067-66E6B72C8BF5}" dt="2023-03-27T17:25:36.875" v="148"/>
          <ac:cxnSpMkLst>
            <pc:docMk/>
            <pc:sldMk cId="0" sldId="322"/>
            <ac:cxnSpMk id="12" creationId="{EB9F01D0-3CF5-EA26-EF26-9D25FD259D7A}"/>
          </ac:cxnSpMkLst>
        </pc:cxnChg>
        <pc:cxnChg chg="add mod">
          <ac:chgData name="Douglas Malcolm" userId="6fbabce8-ec94-4dd3-b118-672eb69ae1ad" providerId="ADAL" clId="{6A6FD181-A3D4-405D-8067-66E6B72C8BF5}" dt="2023-03-27T17:25:36.875" v="148"/>
          <ac:cxnSpMkLst>
            <pc:docMk/>
            <pc:sldMk cId="0" sldId="322"/>
            <ac:cxnSpMk id="13" creationId="{28FD88C9-F427-05FC-E1C1-F9C72F1D849A}"/>
          </ac:cxnSpMkLst>
        </pc:cxnChg>
        <pc:cxnChg chg="add mod">
          <ac:chgData name="Douglas Malcolm" userId="6fbabce8-ec94-4dd3-b118-672eb69ae1ad" providerId="ADAL" clId="{6A6FD181-A3D4-405D-8067-66E6B72C8BF5}" dt="2023-03-27T17:25:36.875" v="148"/>
          <ac:cxnSpMkLst>
            <pc:docMk/>
            <pc:sldMk cId="0" sldId="322"/>
            <ac:cxnSpMk id="14" creationId="{43B231AF-CC78-8FE0-8D52-93608ECF9B49}"/>
          </ac:cxnSpMkLst>
        </pc:cxnChg>
        <pc:cxnChg chg="mod">
          <ac:chgData name="Douglas Malcolm" userId="6fbabce8-ec94-4dd3-b118-672eb69ae1ad" providerId="ADAL" clId="{6A6FD181-A3D4-405D-8067-66E6B72C8BF5}" dt="2023-03-27T17:47:20.107" v="499" actId="1076"/>
          <ac:cxnSpMkLst>
            <pc:docMk/>
            <pc:sldMk cId="0" sldId="322"/>
            <ac:cxnSpMk id="466" creationId="{00000000-0000-0000-0000-000000000000}"/>
          </ac:cxnSpMkLst>
        </pc:cxnChg>
        <pc:cxnChg chg="del">
          <ac:chgData name="Douglas Malcolm" userId="6fbabce8-ec94-4dd3-b118-672eb69ae1ad" providerId="ADAL" clId="{6A6FD181-A3D4-405D-8067-66E6B72C8BF5}" dt="2023-03-27T17:25:36.155" v="147" actId="478"/>
          <ac:cxnSpMkLst>
            <pc:docMk/>
            <pc:sldMk cId="0" sldId="322"/>
            <ac:cxnSpMk id="468" creationId="{00000000-0000-0000-0000-000000000000}"/>
          </ac:cxnSpMkLst>
        </pc:cxnChg>
        <pc:cxnChg chg="del">
          <ac:chgData name="Douglas Malcolm" userId="6fbabce8-ec94-4dd3-b118-672eb69ae1ad" providerId="ADAL" clId="{6A6FD181-A3D4-405D-8067-66E6B72C8BF5}" dt="2023-03-27T17:25:36.155" v="147" actId="478"/>
          <ac:cxnSpMkLst>
            <pc:docMk/>
            <pc:sldMk cId="0" sldId="322"/>
            <ac:cxnSpMk id="469" creationId="{00000000-0000-0000-0000-000000000000}"/>
          </ac:cxnSpMkLst>
        </pc:cxnChg>
        <pc:cxnChg chg="del">
          <ac:chgData name="Douglas Malcolm" userId="6fbabce8-ec94-4dd3-b118-672eb69ae1ad" providerId="ADAL" clId="{6A6FD181-A3D4-405D-8067-66E6B72C8BF5}" dt="2023-03-27T17:25:36.155" v="147" actId="478"/>
          <ac:cxnSpMkLst>
            <pc:docMk/>
            <pc:sldMk cId="0" sldId="322"/>
            <ac:cxnSpMk id="470" creationId="{00000000-0000-0000-0000-000000000000}"/>
          </ac:cxnSpMkLst>
        </pc:cxnChg>
        <pc:cxnChg chg="del">
          <ac:chgData name="Douglas Malcolm" userId="6fbabce8-ec94-4dd3-b118-672eb69ae1ad" providerId="ADAL" clId="{6A6FD181-A3D4-405D-8067-66E6B72C8BF5}" dt="2023-03-27T17:25:36.155" v="147" actId="478"/>
          <ac:cxnSpMkLst>
            <pc:docMk/>
            <pc:sldMk cId="0" sldId="322"/>
            <ac:cxnSpMk id="471" creationId="{00000000-0000-0000-0000-000000000000}"/>
          </ac:cxnSpMkLst>
        </pc:cxnChg>
        <pc:cxnChg chg="del">
          <ac:chgData name="Douglas Malcolm" userId="6fbabce8-ec94-4dd3-b118-672eb69ae1ad" providerId="ADAL" clId="{6A6FD181-A3D4-405D-8067-66E6B72C8BF5}" dt="2023-03-27T17:25:36.155" v="147" actId="478"/>
          <ac:cxnSpMkLst>
            <pc:docMk/>
            <pc:sldMk cId="0" sldId="322"/>
            <ac:cxnSpMk id="472" creationId="{00000000-0000-0000-0000-000000000000}"/>
          </ac:cxnSpMkLst>
        </pc:cxnChg>
        <pc:cxnChg chg="del">
          <ac:chgData name="Douglas Malcolm" userId="6fbabce8-ec94-4dd3-b118-672eb69ae1ad" providerId="ADAL" clId="{6A6FD181-A3D4-405D-8067-66E6B72C8BF5}" dt="2023-03-27T17:25:36.155" v="147" actId="478"/>
          <ac:cxnSpMkLst>
            <pc:docMk/>
            <pc:sldMk cId="0" sldId="322"/>
            <ac:cxnSpMk id="473" creationId="{00000000-0000-0000-0000-000000000000}"/>
          </ac:cxnSpMkLst>
        </pc:cxnChg>
        <pc:cxnChg chg="del">
          <ac:chgData name="Douglas Malcolm" userId="6fbabce8-ec94-4dd3-b118-672eb69ae1ad" providerId="ADAL" clId="{6A6FD181-A3D4-405D-8067-66E6B72C8BF5}" dt="2023-03-27T17:25:36.155" v="147" actId="478"/>
          <ac:cxnSpMkLst>
            <pc:docMk/>
            <pc:sldMk cId="0" sldId="322"/>
            <ac:cxnSpMk id="474" creationId="{00000000-0000-0000-0000-000000000000}"/>
          </ac:cxnSpMkLst>
        </pc:cxnChg>
        <pc:cxnChg chg="del">
          <ac:chgData name="Douglas Malcolm" userId="6fbabce8-ec94-4dd3-b118-672eb69ae1ad" providerId="ADAL" clId="{6A6FD181-A3D4-405D-8067-66E6B72C8BF5}" dt="2023-03-27T17:25:36.155" v="147" actId="478"/>
          <ac:cxnSpMkLst>
            <pc:docMk/>
            <pc:sldMk cId="0" sldId="322"/>
            <ac:cxnSpMk id="475" creationId="{00000000-0000-0000-0000-000000000000}"/>
          </ac:cxnSpMkLst>
        </pc:cxnChg>
        <pc:cxnChg chg="del">
          <ac:chgData name="Douglas Malcolm" userId="6fbabce8-ec94-4dd3-b118-672eb69ae1ad" providerId="ADAL" clId="{6A6FD181-A3D4-405D-8067-66E6B72C8BF5}" dt="2023-03-27T17:25:36.155" v="147" actId="478"/>
          <ac:cxnSpMkLst>
            <pc:docMk/>
            <pc:sldMk cId="0" sldId="322"/>
            <ac:cxnSpMk id="476" creationId="{00000000-0000-0000-0000-000000000000}"/>
          </ac:cxnSpMkLst>
        </pc:cxnChg>
      </pc:sldChg>
      <pc:sldChg chg="addSp delSp modSp mod">
        <pc:chgData name="Douglas Malcolm" userId="6fbabce8-ec94-4dd3-b118-672eb69ae1ad" providerId="ADAL" clId="{6A6FD181-A3D4-405D-8067-66E6B72C8BF5}" dt="2023-03-27T17:47:46.178" v="510" actId="20577"/>
        <pc:sldMkLst>
          <pc:docMk/>
          <pc:sldMk cId="0" sldId="323"/>
        </pc:sldMkLst>
        <pc:spChg chg="add mod">
          <ac:chgData name="Douglas Malcolm" userId="6fbabce8-ec94-4dd3-b118-672eb69ae1ad" providerId="ADAL" clId="{6A6FD181-A3D4-405D-8067-66E6B72C8BF5}" dt="2023-03-27T17:25:41.044" v="150"/>
          <ac:spMkLst>
            <pc:docMk/>
            <pc:sldMk cId="0" sldId="323"/>
            <ac:spMk id="2" creationId="{B478859C-5D0D-DFA0-69AF-26C0B3EDC97B}"/>
          </ac:spMkLst>
        </pc:spChg>
        <pc:spChg chg="add mod">
          <ac:chgData name="Douglas Malcolm" userId="6fbabce8-ec94-4dd3-b118-672eb69ae1ad" providerId="ADAL" clId="{6A6FD181-A3D4-405D-8067-66E6B72C8BF5}" dt="2023-03-27T17:25:41.044" v="150"/>
          <ac:spMkLst>
            <pc:docMk/>
            <pc:sldMk cId="0" sldId="323"/>
            <ac:spMk id="3" creationId="{EC44C583-CC46-826D-99D2-0369AB8EBA40}"/>
          </ac:spMkLst>
        </pc:spChg>
        <pc:spChg chg="add mod">
          <ac:chgData name="Douglas Malcolm" userId="6fbabce8-ec94-4dd3-b118-672eb69ae1ad" providerId="ADAL" clId="{6A6FD181-A3D4-405D-8067-66E6B72C8BF5}" dt="2023-03-27T17:25:41.044" v="150"/>
          <ac:spMkLst>
            <pc:docMk/>
            <pc:sldMk cId="0" sldId="323"/>
            <ac:spMk id="4" creationId="{A772EC1E-9D2B-622F-F0FA-89619069566F}"/>
          </ac:spMkLst>
        </pc:spChg>
        <pc:spChg chg="add mod">
          <ac:chgData name="Douglas Malcolm" userId="6fbabce8-ec94-4dd3-b118-672eb69ae1ad" providerId="ADAL" clId="{6A6FD181-A3D4-405D-8067-66E6B72C8BF5}" dt="2023-03-27T17:47:46.178" v="510" actId="20577"/>
          <ac:spMkLst>
            <pc:docMk/>
            <pc:sldMk cId="0" sldId="323"/>
            <ac:spMk id="14" creationId="{D87342FB-7C92-7106-D121-A29EB5265A6B}"/>
          </ac:spMkLst>
        </pc:spChg>
        <pc:spChg chg="add del mod">
          <ac:chgData name="Douglas Malcolm" userId="6fbabce8-ec94-4dd3-b118-672eb69ae1ad" providerId="ADAL" clId="{6A6FD181-A3D4-405D-8067-66E6B72C8BF5}" dt="2023-03-27T17:36:10.539" v="219" actId="478"/>
          <ac:spMkLst>
            <pc:docMk/>
            <pc:sldMk cId="0" sldId="323"/>
            <ac:spMk id="16" creationId="{4FCAE3B7-A010-2DA5-D6BB-01B0DD579873}"/>
          </ac:spMkLst>
        </pc:spChg>
        <pc:spChg chg="add mod">
          <ac:chgData name="Douglas Malcolm" userId="6fbabce8-ec94-4dd3-b118-672eb69ae1ad" providerId="ADAL" clId="{6A6FD181-A3D4-405D-8067-66E6B72C8BF5}" dt="2023-03-27T17:47:28.453" v="501" actId="1076"/>
          <ac:spMkLst>
            <pc:docMk/>
            <pc:sldMk cId="0" sldId="323"/>
            <ac:spMk id="17" creationId="{77481A0D-803F-1C53-5484-0357C076451F}"/>
          </ac:spMkLst>
        </pc:spChg>
        <pc:spChg chg="del">
          <ac:chgData name="Douglas Malcolm" userId="6fbabce8-ec94-4dd3-b118-672eb69ae1ad" providerId="ADAL" clId="{6A6FD181-A3D4-405D-8067-66E6B72C8BF5}" dt="2023-03-27T17:25:40.745" v="149" actId="478"/>
          <ac:spMkLst>
            <pc:docMk/>
            <pc:sldMk cId="0" sldId="323"/>
            <ac:spMk id="481" creationId="{00000000-0000-0000-0000-000000000000}"/>
          </ac:spMkLst>
        </pc:spChg>
        <pc:spChg chg="del">
          <ac:chgData name="Douglas Malcolm" userId="6fbabce8-ec94-4dd3-b118-672eb69ae1ad" providerId="ADAL" clId="{6A6FD181-A3D4-405D-8067-66E6B72C8BF5}" dt="2023-03-27T17:25:40.745" v="149" actId="478"/>
          <ac:spMkLst>
            <pc:docMk/>
            <pc:sldMk cId="0" sldId="323"/>
            <ac:spMk id="482" creationId="{00000000-0000-0000-0000-000000000000}"/>
          </ac:spMkLst>
        </pc:spChg>
        <pc:spChg chg="del">
          <ac:chgData name="Douglas Malcolm" userId="6fbabce8-ec94-4dd3-b118-672eb69ae1ad" providerId="ADAL" clId="{6A6FD181-A3D4-405D-8067-66E6B72C8BF5}" dt="2023-03-27T17:36:09.428" v="218" actId="478"/>
          <ac:spMkLst>
            <pc:docMk/>
            <pc:sldMk cId="0" sldId="323"/>
            <ac:spMk id="484" creationId="{00000000-0000-0000-0000-000000000000}"/>
          </ac:spMkLst>
        </pc:spChg>
        <pc:spChg chg="del">
          <ac:chgData name="Douglas Malcolm" userId="6fbabce8-ec94-4dd3-b118-672eb69ae1ad" providerId="ADAL" clId="{6A6FD181-A3D4-405D-8067-66E6B72C8BF5}" dt="2023-03-27T17:25:40.745" v="149" actId="478"/>
          <ac:spMkLst>
            <pc:docMk/>
            <pc:sldMk cId="0" sldId="323"/>
            <ac:spMk id="485" creationId="{00000000-0000-0000-0000-000000000000}"/>
          </ac:spMkLst>
        </pc:spChg>
        <pc:spChg chg="del">
          <ac:chgData name="Douglas Malcolm" userId="6fbabce8-ec94-4dd3-b118-672eb69ae1ad" providerId="ADAL" clId="{6A6FD181-A3D4-405D-8067-66E6B72C8BF5}" dt="2023-03-27T17:25:40.745" v="149" actId="478"/>
          <ac:spMkLst>
            <pc:docMk/>
            <pc:sldMk cId="0" sldId="323"/>
            <ac:spMk id="487" creationId="{00000000-0000-0000-0000-000000000000}"/>
          </ac:spMkLst>
        </pc:spChg>
        <pc:cxnChg chg="add mod">
          <ac:chgData name="Douglas Malcolm" userId="6fbabce8-ec94-4dd3-b118-672eb69ae1ad" providerId="ADAL" clId="{6A6FD181-A3D4-405D-8067-66E6B72C8BF5}" dt="2023-03-27T17:25:41.044" v="150"/>
          <ac:cxnSpMkLst>
            <pc:docMk/>
            <pc:sldMk cId="0" sldId="323"/>
            <ac:cxnSpMk id="5" creationId="{02CA6EDB-8298-1927-7CF6-89E7F109E58F}"/>
          </ac:cxnSpMkLst>
        </pc:cxnChg>
        <pc:cxnChg chg="add mod">
          <ac:chgData name="Douglas Malcolm" userId="6fbabce8-ec94-4dd3-b118-672eb69ae1ad" providerId="ADAL" clId="{6A6FD181-A3D4-405D-8067-66E6B72C8BF5}" dt="2023-03-27T17:25:41.044" v="150"/>
          <ac:cxnSpMkLst>
            <pc:docMk/>
            <pc:sldMk cId="0" sldId="323"/>
            <ac:cxnSpMk id="6" creationId="{DFA77863-6628-F8FD-07ED-D48A06155FEB}"/>
          </ac:cxnSpMkLst>
        </pc:cxnChg>
        <pc:cxnChg chg="add mod">
          <ac:chgData name="Douglas Malcolm" userId="6fbabce8-ec94-4dd3-b118-672eb69ae1ad" providerId="ADAL" clId="{6A6FD181-A3D4-405D-8067-66E6B72C8BF5}" dt="2023-03-27T17:25:41.044" v="150"/>
          <ac:cxnSpMkLst>
            <pc:docMk/>
            <pc:sldMk cId="0" sldId="323"/>
            <ac:cxnSpMk id="7" creationId="{1A7688EB-8273-7AA6-4C9A-3A7092937700}"/>
          </ac:cxnSpMkLst>
        </pc:cxnChg>
        <pc:cxnChg chg="add mod">
          <ac:chgData name="Douglas Malcolm" userId="6fbabce8-ec94-4dd3-b118-672eb69ae1ad" providerId="ADAL" clId="{6A6FD181-A3D4-405D-8067-66E6B72C8BF5}" dt="2023-03-27T17:25:41.044" v="150"/>
          <ac:cxnSpMkLst>
            <pc:docMk/>
            <pc:sldMk cId="0" sldId="323"/>
            <ac:cxnSpMk id="8" creationId="{4382DF9F-E186-63E7-A29C-5199EBFEB9A2}"/>
          </ac:cxnSpMkLst>
        </pc:cxnChg>
        <pc:cxnChg chg="add mod">
          <ac:chgData name="Douglas Malcolm" userId="6fbabce8-ec94-4dd3-b118-672eb69ae1ad" providerId="ADAL" clId="{6A6FD181-A3D4-405D-8067-66E6B72C8BF5}" dt="2023-03-27T17:25:41.044" v="150"/>
          <ac:cxnSpMkLst>
            <pc:docMk/>
            <pc:sldMk cId="0" sldId="323"/>
            <ac:cxnSpMk id="9" creationId="{F456DFC2-B1E3-614A-CC3F-D0C2244BC3F4}"/>
          </ac:cxnSpMkLst>
        </pc:cxnChg>
        <pc:cxnChg chg="add mod">
          <ac:chgData name="Douglas Malcolm" userId="6fbabce8-ec94-4dd3-b118-672eb69ae1ad" providerId="ADAL" clId="{6A6FD181-A3D4-405D-8067-66E6B72C8BF5}" dt="2023-03-27T17:25:41.044" v="150"/>
          <ac:cxnSpMkLst>
            <pc:docMk/>
            <pc:sldMk cId="0" sldId="323"/>
            <ac:cxnSpMk id="10" creationId="{7E3D0545-9D1E-F379-7FE3-7C9CB2796135}"/>
          </ac:cxnSpMkLst>
        </pc:cxnChg>
        <pc:cxnChg chg="add mod">
          <ac:chgData name="Douglas Malcolm" userId="6fbabce8-ec94-4dd3-b118-672eb69ae1ad" providerId="ADAL" clId="{6A6FD181-A3D4-405D-8067-66E6B72C8BF5}" dt="2023-03-27T17:25:41.044" v="150"/>
          <ac:cxnSpMkLst>
            <pc:docMk/>
            <pc:sldMk cId="0" sldId="323"/>
            <ac:cxnSpMk id="11" creationId="{D4D8E584-78C8-C15B-A93D-28FBBDE01FE5}"/>
          </ac:cxnSpMkLst>
        </pc:cxnChg>
        <pc:cxnChg chg="add mod">
          <ac:chgData name="Douglas Malcolm" userId="6fbabce8-ec94-4dd3-b118-672eb69ae1ad" providerId="ADAL" clId="{6A6FD181-A3D4-405D-8067-66E6B72C8BF5}" dt="2023-03-27T17:25:41.044" v="150"/>
          <ac:cxnSpMkLst>
            <pc:docMk/>
            <pc:sldMk cId="0" sldId="323"/>
            <ac:cxnSpMk id="12" creationId="{C32E0255-5AC7-ECF3-93CE-55B69C4E11F8}"/>
          </ac:cxnSpMkLst>
        </pc:cxnChg>
        <pc:cxnChg chg="add mod">
          <ac:chgData name="Douglas Malcolm" userId="6fbabce8-ec94-4dd3-b118-672eb69ae1ad" providerId="ADAL" clId="{6A6FD181-A3D4-405D-8067-66E6B72C8BF5}" dt="2023-03-27T17:25:41.044" v="150"/>
          <ac:cxnSpMkLst>
            <pc:docMk/>
            <pc:sldMk cId="0" sldId="323"/>
            <ac:cxnSpMk id="13" creationId="{F0EF46C8-1D68-0229-A0B5-3043A4C970C1}"/>
          </ac:cxnSpMkLst>
        </pc:cxnChg>
        <pc:cxnChg chg="mod">
          <ac:chgData name="Douglas Malcolm" userId="6fbabce8-ec94-4dd3-b118-672eb69ae1ad" providerId="ADAL" clId="{6A6FD181-A3D4-405D-8067-66E6B72C8BF5}" dt="2023-03-27T17:47:34.607" v="502" actId="1076"/>
          <ac:cxnSpMkLst>
            <pc:docMk/>
            <pc:sldMk cId="0" sldId="323"/>
            <ac:cxnSpMk id="486" creationId="{00000000-0000-0000-0000-000000000000}"/>
          </ac:cxnSpMkLst>
        </pc:cxnChg>
        <pc:cxnChg chg="del">
          <ac:chgData name="Douglas Malcolm" userId="6fbabce8-ec94-4dd3-b118-672eb69ae1ad" providerId="ADAL" clId="{6A6FD181-A3D4-405D-8067-66E6B72C8BF5}" dt="2023-03-27T17:25:40.745" v="149" actId="478"/>
          <ac:cxnSpMkLst>
            <pc:docMk/>
            <pc:sldMk cId="0" sldId="323"/>
            <ac:cxnSpMk id="488" creationId="{00000000-0000-0000-0000-000000000000}"/>
          </ac:cxnSpMkLst>
        </pc:cxnChg>
        <pc:cxnChg chg="del">
          <ac:chgData name="Douglas Malcolm" userId="6fbabce8-ec94-4dd3-b118-672eb69ae1ad" providerId="ADAL" clId="{6A6FD181-A3D4-405D-8067-66E6B72C8BF5}" dt="2023-03-27T17:25:40.745" v="149" actId="478"/>
          <ac:cxnSpMkLst>
            <pc:docMk/>
            <pc:sldMk cId="0" sldId="323"/>
            <ac:cxnSpMk id="489" creationId="{00000000-0000-0000-0000-000000000000}"/>
          </ac:cxnSpMkLst>
        </pc:cxnChg>
        <pc:cxnChg chg="del">
          <ac:chgData name="Douglas Malcolm" userId="6fbabce8-ec94-4dd3-b118-672eb69ae1ad" providerId="ADAL" clId="{6A6FD181-A3D4-405D-8067-66E6B72C8BF5}" dt="2023-03-27T17:25:40.745" v="149" actId="478"/>
          <ac:cxnSpMkLst>
            <pc:docMk/>
            <pc:sldMk cId="0" sldId="323"/>
            <ac:cxnSpMk id="490" creationId="{00000000-0000-0000-0000-000000000000}"/>
          </ac:cxnSpMkLst>
        </pc:cxnChg>
        <pc:cxnChg chg="del">
          <ac:chgData name="Douglas Malcolm" userId="6fbabce8-ec94-4dd3-b118-672eb69ae1ad" providerId="ADAL" clId="{6A6FD181-A3D4-405D-8067-66E6B72C8BF5}" dt="2023-03-27T17:25:40.745" v="149" actId="478"/>
          <ac:cxnSpMkLst>
            <pc:docMk/>
            <pc:sldMk cId="0" sldId="323"/>
            <ac:cxnSpMk id="491" creationId="{00000000-0000-0000-0000-000000000000}"/>
          </ac:cxnSpMkLst>
        </pc:cxnChg>
        <pc:cxnChg chg="del">
          <ac:chgData name="Douglas Malcolm" userId="6fbabce8-ec94-4dd3-b118-672eb69ae1ad" providerId="ADAL" clId="{6A6FD181-A3D4-405D-8067-66E6B72C8BF5}" dt="2023-03-27T17:25:40.745" v="149" actId="478"/>
          <ac:cxnSpMkLst>
            <pc:docMk/>
            <pc:sldMk cId="0" sldId="323"/>
            <ac:cxnSpMk id="492" creationId="{00000000-0000-0000-0000-000000000000}"/>
          </ac:cxnSpMkLst>
        </pc:cxnChg>
        <pc:cxnChg chg="del">
          <ac:chgData name="Douglas Malcolm" userId="6fbabce8-ec94-4dd3-b118-672eb69ae1ad" providerId="ADAL" clId="{6A6FD181-A3D4-405D-8067-66E6B72C8BF5}" dt="2023-03-27T17:25:40.745" v="149" actId="478"/>
          <ac:cxnSpMkLst>
            <pc:docMk/>
            <pc:sldMk cId="0" sldId="323"/>
            <ac:cxnSpMk id="493" creationId="{00000000-0000-0000-0000-000000000000}"/>
          </ac:cxnSpMkLst>
        </pc:cxnChg>
        <pc:cxnChg chg="del">
          <ac:chgData name="Douglas Malcolm" userId="6fbabce8-ec94-4dd3-b118-672eb69ae1ad" providerId="ADAL" clId="{6A6FD181-A3D4-405D-8067-66E6B72C8BF5}" dt="2023-03-27T17:25:40.745" v="149" actId="478"/>
          <ac:cxnSpMkLst>
            <pc:docMk/>
            <pc:sldMk cId="0" sldId="323"/>
            <ac:cxnSpMk id="494" creationId="{00000000-0000-0000-0000-000000000000}"/>
          </ac:cxnSpMkLst>
        </pc:cxnChg>
        <pc:cxnChg chg="del">
          <ac:chgData name="Douglas Malcolm" userId="6fbabce8-ec94-4dd3-b118-672eb69ae1ad" providerId="ADAL" clId="{6A6FD181-A3D4-405D-8067-66E6B72C8BF5}" dt="2023-03-27T17:25:40.745" v="149" actId="478"/>
          <ac:cxnSpMkLst>
            <pc:docMk/>
            <pc:sldMk cId="0" sldId="323"/>
            <ac:cxnSpMk id="495" creationId="{00000000-0000-0000-0000-000000000000}"/>
          </ac:cxnSpMkLst>
        </pc:cxnChg>
        <pc:cxnChg chg="del">
          <ac:chgData name="Douglas Malcolm" userId="6fbabce8-ec94-4dd3-b118-672eb69ae1ad" providerId="ADAL" clId="{6A6FD181-A3D4-405D-8067-66E6B72C8BF5}" dt="2023-03-27T17:25:40.745" v="149" actId="478"/>
          <ac:cxnSpMkLst>
            <pc:docMk/>
            <pc:sldMk cId="0" sldId="323"/>
            <ac:cxnSpMk id="496" creationId="{00000000-0000-0000-0000-000000000000}"/>
          </ac:cxnSpMkLst>
        </pc:cxnChg>
      </pc:sldChg>
      <pc:sldChg chg="addSp delSp modSp mod">
        <pc:chgData name="Douglas Malcolm" userId="6fbabce8-ec94-4dd3-b118-672eb69ae1ad" providerId="ADAL" clId="{6A6FD181-A3D4-405D-8067-66E6B72C8BF5}" dt="2023-03-27T17:48:00.467" v="515" actId="1076"/>
        <pc:sldMkLst>
          <pc:docMk/>
          <pc:sldMk cId="0" sldId="324"/>
        </pc:sldMkLst>
        <pc:spChg chg="add mod">
          <ac:chgData name="Douglas Malcolm" userId="6fbabce8-ec94-4dd3-b118-672eb69ae1ad" providerId="ADAL" clId="{6A6FD181-A3D4-405D-8067-66E6B72C8BF5}" dt="2023-03-27T17:25:44.824" v="152"/>
          <ac:spMkLst>
            <pc:docMk/>
            <pc:sldMk cId="0" sldId="324"/>
            <ac:spMk id="2" creationId="{1ED2EF08-9F5C-68D0-1012-9F9645E31D77}"/>
          </ac:spMkLst>
        </pc:spChg>
        <pc:spChg chg="add mod">
          <ac:chgData name="Douglas Malcolm" userId="6fbabce8-ec94-4dd3-b118-672eb69ae1ad" providerId="ADAL" clId="{6A6FD181-A3D4-405D-8067-66E6B72C8BF5}" dt="2023-03-27T17:25:44.824" v="152"/>
          <ac:spMkLst>
            <pc:docMk/>
            <pc:sldMk cId="0" sldId="324"/>
            <ac:spMk id="3" creationId="{9E1796B3-3818-47C7-E891-38A2056E991B}"/>
          </ac:spMkLst>
        </pc:spChg>
        <pc:spChg chg="add mod">
          <ac:chgData name="Douglas Malcolm" userId="6fbabce8-ec94-4dd3-b118-672eb69ae1ad" providerId="ADAL" clId="{6A6FD181-A3D4-405D-8067-66E6B72C8BF5}" dt="2023-03-27T17:25:44.824" v="152"/>
          <ac:spMkLst>
            <pc:docMk/>
            <pc:sldMk cId="0" sldId="324"/>
            <ac:spMk id="4" creationId="{93341A10-4452-D6C6-B70E-DFFE3000B99C}"/>
          </ac:spMkLst>
        </pc:spChg>
        <pc:spChg chg="add mod">
          <ac:chgData name="Douglas Malcolm" userId="6fbabce8-ec94-4dd3-b118-672eb69ae1ad" providerId="ADAL" clId="{6A6FD181-A3D4-405D-8067-66E6B72C8BF5}" dt="2023-03-27T17:47:57.184" v="514" actId="20577"/>
          <ac:spMkLst>
            <pc:docMk/>
            <pc:sldMk cId="0" sldId="324"/>
            <ac:spMk id="14" creationId="{EE302B8B-45AE-16D7-79EE-6AC139ECEDFA}"/>
          </ac:spMkLst>
        </pc:spChg>
        <pc:spChg chg="add del mod">
          <ac:chgData name="Douglas Malcolm" userId="6fbabce8-ec94-4dd3-b118-672eb69ae1ad" providerId="ADAL" clId="{6A6FD181-A3D4-405D-8067-66E6B72C8BF5}" dt="2023-03-27T17:36:07.099" v="217" actId="478"/>
          <ac:spMkLst>
            <pc:docMk/>
            <pc:sldMk cId="0" sldId="324"/>
            <ac:spMk id="16" creationId="{0A4728EE-CAB1-C74F-AF3D-11B290D3254D}"/>
          </ac:spMkLst>
        </pc:spChg>
        <pc:spChg chg="add mod">
          <ac:chgData name="Douglas Malcolm" userId="6fbabce8-ec94-4dd3-b118-672eb69ae1ad" providerId="ADAL" clId="{6A6FD181-A3D4-405D-8067-66E6B72C8BF5}" dt="2023-03-27T17:38:56.532" v="294"/>
          <ac:spMkLst>
            <pc:docMk/>
            <pc:sldMk cId="0" sldId="324"/>
            <ac:spMk id="17" creationId="{3C212B70-2D18-FB0F-E941-A27213256AC4}"/>
          </ac:spMkLst>
        </pc:spChg>
        <pc:spChg chg="del">
          <ac:chgData name="Douglas Malcolm" userId="6fbabce8-ec94-4dd3-b118-672eb69ae1ad" providerId="ADAL" clId="{6A6FD181-A3D4-405D-8067-66E6B72C8BF5}" dt="2023-03-27T17:25:44.564" v="151" actId="478"/>
          <ac:spMkLst>
            <pc:docMk/>
            <pc:sldMk cId="0" sldId="324"/>
            <ac:spMk id="502" creationId="{00000000-0000-0000-0000-000000000000}"/>
          </ac:spMkLst>
        </pc:spChg>
        <pc:spChg chg="del">
          <ac:chgData name="Douglas Malcolm" userId="6fbabce8-ec94-4dd3-b118-672eb69ae1ad" providerId="ADAL" clId="{6A6FD181-A3D4-405D-8067-66E6B72C8BF5}" dt="2023-03-27T17:25:44.564" v="151" actId="478"/>
          <ac:spMkLst>
            <pc:docMk/>
            <pc:sldMk cId="0" sldId="324"/>
            <ac:spMk id="503" creationId="{00000000-0000-0000-0000-000000000000}"/>
          </ac:spMkLst>
        </pc:spChg>
        <pc:spChg chg="del">
          <ac:chgData name="Douglas Malcolm" userId="6fbabce8-ec94-4dd3-b118-672eb69ae1ad" providerId="ADAL" clId="{6A6FD181-A3D4-405D-8067-66E6B72C8BF5}" dt="2023-03-27T17:36:06.079" v="216" actId="478"/>
          <ac:spMkLst>
            <pc:docMk/>
            <pc:sldMk cId="0" sldId="324"/>
            <ac:spMk id="505" creationId="{00000000-0000-0000-0000-000000000000}"/>
          </ac:spMkLst>
        </pc:spChg>
        <pc:spChg chg="del">
          <ac:chgData name="Douglas Malcolm" userId="6fbabce8-ec94-4dd3-b118-672eb69ae1ad" providerId="ADAL" clId="{6A6FD181-A3D4-405D-8067-66E6B72C8BF5}" dt="2023-03-27T17:25:44.564" v="151" actId="478"/>
          <ac:spMkLst>
            <pc:docMk/>
            <pc:sldMk cId="0" sldId="324"/>
            <ac:spMk id="506" creationId="{00000000-0000-0000-0000-000000000000}"/>
          </ac:spMkLst>
        </pc:spChg>
        <pc:spChg chg="del">
          <ac:chgData name="Douglas Malcolm" userId="6fbabce8-ec94-4dd3-b118-672eb69ae1ad" providerId="ADAL" clId="{6A6FD181-A3D4-405D-8067-66E6B72C8BF5}" dt="2023-03-27T17:25:44.564" v="151" actId="478"/>
          <ac:spMkLst>
            <pc:docMk/>
            <pc:sldMk cId="0" sldId="324"/>
            <ac:spMk id="508" creationId="{00000000-0000-0000-0000-000000000000}"/>
          </ac:spMkLst>
        </pc:spChg>
        <pc:cxnChg chg="add mod">
          <ac:chgData name="Douglas Malcolm" userId="6fbabce8-ec94-4dd3-b118-672eb69ae1ad" providerId="ADAL" clId="{6A6FD181-A3D4-405D-8067-66E6B72C8BF5}" dt="2023-03-27T17:25:44.824" v="152"/>
          <ac:cxnSpMkLst>
            <pc:docMk/>
            <pc:sldMk cId="0" sldId="324"/>
            <ac:cxnSpMk id="5" creationId="{FC76B6CC-4008-1C81-12EA-CD0E81E466F7}"/>
          </ac:cxnSpMkLst>
        </pc:cxnChg>
        <pc:cxnChg chg="add mod">
          <ac:chgData name="Douglas Malcolm" userId="6fbabce8-ec94-4dd3-b118-672eb69ae1ad" providerId="ADAL" clId="{6A6FD181-A3D4-405D-8067-66E6B72C8BF5}" dt="2023-03-27T17:25:44.824" v="152"/>
          <ac:cxnSpMkLst>
            <pc:docMk/>
            <pc:sldMk cId="0" sldId="324"/>
            <ac:cxnSpMk id="6" creationId="{97A13135-67E2-80FB-3E97-B2CCDD2F7FB9}"/>
          </ac:cxnSpMkLst>
        </pc:cxnChg>
        <pc:cxnChg chg="add mod">
          <ac:chgData name="Douglas Malcolm" userId="6fbabce8-ec94-4dd3-b118-672eb69ae1ad" providerId="ADAL" clId="{6A6FD181-A3D4-405D-8067-66E6B72C8BF5}" dt="2023-03-27T17:25:44.824" v="152"/>
          <ac:cxnSpMkLst>
            <pc:docMk/>
            <pc:sldMk cId="0" sldId="324"/>
            <ac:cxnSpMk id="7" creationId="{8ACBCF6C-FFE7-01C9-AF06-0EC6DDB77B2B}"/>
          </ac:cxnSpMkLst>
        </pc:cxnChg>
        <pc:cxnChg chg="add mod">
          <ac:chgData name="Douglas Malcolm" userId="6fbabce8-ec94-4dd3-b118-672eb69ae1ad" providerId="ADAL" clId="{6A6FD181-A3D4-405D-8067-66E6B72C8BF5}" dt="2023-03-27T17:25:44.824" v="152"/>
          <ac:cxnSpMkLst>
            <pc:docMk/>
            <pc:sldMk cId="0" sldId="324"/>
            <ac:cxnSpMk id="8" creationId="{240A99B2-82A9-098C-D1E9-7F76827AF400}"/>
          </ac:cxnSpMkLst>
        </pc:cxnChg>
        <pc:cxnChg chg="add mod">
          <ac:chgData name="Douglas Malcolm" userId="6fbabce8-ec94-4dd3-b118-672eb69ae1ad" providerId="ADAL" clId="{6A6FD181-A3D4-405D-8067-66E6B72C8BF5}" dt="2023-03-27T17:25:44.824" v="152"/>
          <ac:cxnSpMkLst>
            <pc:docMk/>
            <pc:sldMk cId="0" sldId="324"/>
            <ac:cxnSpMk id="9" creationId="{E7F0582F-74F4-0F3A-22D7-44DC5CB5CEA1}"/>
          </ac:cxnSpMkLst>
        </pc:cxnChg>
        <pc:cxnChg chg="add mod">
          <ac:chgData name="Douglas Malcolm" userId="6fbabce8-ec94-4dd3-b118-672eb69ae1ad" providerId="ADAL" clId="{6A6FD181-A3D4-405D-8067-66E6B72C8BF5}" dt="2023-03-27T17:25:44.824" v="152"/>
          <ac:cxnSpMkLst>
            <pc:docMk/>
            <pc:sldMk cId="0" sldId="324"/>
            <ac:cxnSpMk id="10" creationId="{88C644D4-ECEA-1061-2F17-36694BF4BDEB}"/>
          </ac:cxnSpMkLst>
        </pc:cxnChg>
        <pc:cxnChg chg="add mod">
          <ac:chgData name="Douglas Malcolm" userId="6fbabce8-ec94-4dd3-b118-672eb69ae1ad" providerId="ADAL" clId="{6A6FD181-A3D4-405D-8067-66E6B72C8BF5}" dt="2023-03-27T17:25:44.824" v="152"/>
          <ac:cxnSpMkLst>
            <pc:docMk/>
            <pc:sldMk cId="0" sldId="324"/>
            <ac:cxnSpMk id="11" creationId="{599CF8DA-CC7D-111D-27CC-B92BEAC17924}"/>
          </ac:cxnSpMkLst>
        </pc:cxnChg>
        <pc:cxnChg chg="add mod">
          <ac:chgData name="Douglas Malcolm" userId="6fbabce8-ec94-4dd3-b118-672eb69ae1ad" providerId="ADAL" clId="{6A6FD181-A3D4-405D-8067-66E6B72C8BF5}" dt="2023-03-27T17:25:44.824" v="152"/>
          <ac:cxnSpMkLst>
            <pc:docMk/>
            <pc:sldMk cId="0" sldId="324"/>
            <ac:cxnSpMk id="12" creationId="{DAFF8A3C-32BC-F917-226F-89921228F2BF}"/>
          </ac:cxnSpMkLst>
        </pc:cxnChg>
        <pc:cxnChg chg="add mod">
          <ac:chgData name="Douglas Malcolm" userId="6fbabce8-ec94-4dd3-b118-672eb69ae1ad" providerId="ADAL" clId="{6A6FD181-A3D4-405D-8067-66E6B72C8BF5}" dt="2023-03-27T17:25:44.824" v="152"/>
          <ac:cxnSpMkLst>
            <pc:docMk/>
            <pc:sldMk cId="0" sldId="324"/>
            <ac:cxnSpMk id="13" creationId="{A7989287-0C96-DB11-1DBF-6576E182C45C}"/>
          </ac:cxnSpMkLst>
        </pc:cxnChg>
        <pc:cxnChg chg="mod">
          <ac:chgData name="Douglas Malcolm" userId="6fbabce8-ec94-4dd3-b118-672eb69ae1ad" providerId="ADAL" clId="{6A6FD181-A3D4-405D-8067-66E6B72C8BF5}" dt="2023-03-27T17:48:00.467" v="515" actId="1076"/>
          <ac:cxnSpMkLst>
            <pc:docMk/>
            <pc:sldMk cId="0" sldId="324"/>
            <ac:cxnSpMk id="507" creationId="{00000000-0000-0000-0000-000000000000}"/>
          </ac:cxnSpMkLst>
        </pc:cxnChg>
        <pc:cxnChg chg="del">
          <ac:chgData name="Douglas Malcolm" userId="6fbabce8-ec94-4dd3-b118-672eb69ae1ad" providerId="ADAL" clId="{6A6FD181-A3D4-405D-8067-66E6B72C8BF5}" dt="2023-03-27T17:25:44.564" v="151" actId="478"/>
          <ac:cxnSpMkLst>
            <pc:docMk/>
            <pc:sldMk cId="0" sldId="324"/>
            <ac:cxnSpMk id="509" creationId="{00000000-0000-0000-0000-000000000000}"/>
          </ac:cxnSpMkLst>
        </pc:cxnChg>
        <pc:cxnChg chg="del">
          <ac:chgData name="Douglas Malcolm" userId="6fbabce8-ec94-4dd3-b118-672eb69ae1ad" providerId="ADAL" clId="{6A6FD181-A3D4-405D-8067-66E6B72C8BF5}" dt="2023-03-27T17:25:44.564" v="151" actId="478"/>
          <ac:cxnSpMkLst>
            <pc:docMk/>
            <pc:sldMk cId="0" sldId="324"/>
            <ac:cxnSpMk id="510" creationId="{00000000-0000-0000-0000-000000000000}"/>
          </ac:cxnSpMkLst>
        </pc:cxnChg>
        <pc:cxnChg chg="del">
          <ac:chgData name="Douglas Malcolm" userId="6fbabce8-ec94-4dd3-b118-672eb69ae1ad" providerId="ADAL" clId="{6A6FD181-A3D4-405D-8067-66E6B72C8BF5}" dt="2023-03-27T17:25:44.564" v="151" actId="478"/>
          <ac:cxnSpMkLst>
            <pc:docMk/>
            <pc:sldMk cId="0" sldId="324"/>
            <ac:cxnSpMk id="511" creationId="{00000000-0000-0000-0000-000000000000}"/>
          </ac:cxnSpMkLst>
        </pc:cxnChg>
        <pc:cxnChg chg="del">
          <ac:chgData name="Douglas Malcolm" userId="6fbabce8-ec94-4dd3-b118-672eb69ae1ad" providerId="ADAL" clId="{6A6FD181-A3D4-405D-8067-66E6B72C8BF5}" dt="2023-03-27T17:25:44.564" v="151" actId="478"/>
          <ac:cxnSpMkLst>
            <pc:docMk/>
            <pc:sldMk cId="0" sldId="324"/>
            <ac:cxnSpMk id="512" creationId="{00000000-0000-0000-0000-000000000000}"/>
          </ac:cxnSpMkLst>
        </pc:cxnChg>
        <pc:cxnChg chg="del">
          <ac:chgData name="Douglas Malcolm" userId="6fbabce8-ec94-4dd3-b118-672eb69ae1ad" providerId="ADAL" clId="{6A6FD181-A3D4-405D-8067-66E6B72C8BF5}" dt="2023-03-27T17:25:44.564" v="151" actId="478"/>
          <ac:cxnSpMkLst>
            <pc:docMk/>
            <pc:sldMk cId="0" sldId="324"/>
            <ac:cxnSpMk id="513" creationId="{00000000-0000-0000-0000-000000000000}"/>
          </ac:cxnSpMkLst>
        </pc:cxnChg>
        <pc:cxnChg chg="del">
          <ac:chgData name="Douglas Malcolm" userId="6fbabce8-ec94-4dd3-b118-672eb69ae1ad" providerId="ADAL" clId="{6A6FD181-A3D4-405D-8067-66E6B72C8BF5}" dt="2023-03-27T17:25:44.564" v="151" actId="478"/>
          <ac:cxnSpMkLst>
            <pc:docMk/>
            <pc:sldMk cId="0" sldId="324"/>
            <ac:cxnSpMk id="514" creationId="{00000000-0000-0000-0000-000000000000}"/>
          </ac:cxnSpMkLst>
        </pc:cxnChg>
        <pc:cxnChg chg="del">
          <ac:chgData name="Douglas Malcolm" userId="6fbabce8-ec94-4dd3-b118-672eb69ae1ad" providerId="ADAL" clId="{6A6FD181-A3D4-405D-8067-66E6B72C8BF5}" dt="2023-03-27T17:25:44.564" v="151" actId="478"/>
          <ac:cxnSpMkLst>
            <pc:docMk/>
            <pc:sldMk cId="0" sldId="324"/>
            <ac:cxnSpMk id="515" creationId="{00000000-0000-0000-0000-000000000000}"/>
          </ac:cxnSpMkLst>
        </pc:cxnChg>
        <pc:cxnChg chg="del">
          <ac:chgData name="Douglas Malcolm" userId="6fbabce8-ec94-4dd3-b118-672eb69ae1ad" providerId="ADAL" clId="{6A6FD181-A3D4-405D-8067-66E6B72C8BF5}" dt="2023-03-27T17:25:44.564" v="151" actId="478"/>
          <ac:cxnSpMkLst>
            <pc:docMk/>
            <pc:sldMk cId="0" sldId="324"/>
            <ac:cxnSpMk id="516" creationId="{00000000-0000-0000-0000-000000000000}"/>
          </ac:cxnSpMkLst>
        </pc:cxnChg>
        <pc:cxnChg chg="del">
          <ac:chgData name="Douglas Malcolm" userId="6fbabce8-ec94-4dd3-b118-672eb69ae1ad" providerId="ADAL" clId="{6A6FD181-A3D4-405D-8067-66E6B72C8BF5}" dt="2023-03-27T17:25:44.564" v="151" actId="478"/>
          <ac:cxnSpMkLst>
            <pc:docMk/>
            <pc:sldMk cId="0" sldId="324"/>
            <ac:cxnSpMk id="517" creationId="{00000000-0000-0000-0000-000000000000}"/>
          </ac:cxnSpMkLst>
        </pc:cxnChg>
      </pc:sldChg>
      <pc:sldChg chg="addSp delSp modSp mod">
        <pc:chgData name="Douglas Malcolm" userId="6fbabce8-ec94-4dd3-b118-672eb69ae1ad" providerId="ADAL" clId="{6A6FD181-A3D4-405D-8067-66E6B72C8BF5}" dt="2023-03-27T17:48:21.044" v="522" actId="20577"/>
        <pc:sldMkLst>
          <pc:docMk/>
          <pc:sldMk cId="0" sldId="325"/>
        </pc:sldMkLst>
        <pc:spChg chg="del">
          <ac:chgData name="Douglas Malcolm" userId="6fbabce8-ec94-4dd3-b118-672eb69ae1ad" providerId="ADAL" clId="{6A6FD181-A3D4-405D-8067-66E6B72C8BF5}" dt="2023-03-27T17:25:48.689" v="153" actId="478"/>
          <ac:spMkLst>
            <pc:docMk/>
            <pc:sldMk cId="0" sldId="325"/>
            <ac:spMk id="2" creationId="{A53991C7-4FDE-F1E7-B9BD-0D201EBAA4B9}"/>
          </ac:spMkLst>
        </pc:spChg>
        <pc:spChg chg="add mod">
          <ac:chgData name="Douglas Malcolm" userId="6fbabce8-ec94-4dd3-b118-672eb69ae1ad" providerId="ADAL" clId="{6A6FD181-A3D4-405D-8067-66E6B72C8BF5}" dt="2023-03-27T17:25:48.939" v="154"/>
          <ac:spMkLst>
            <pc:docMk/>
            <pc:sldMk cId="0" sldId="325"/>
            <ac:spMk id="3" creationId="{A473F6FD-F504-A4EA-9A28-C88B09BF64B0}"/>
          </ac:spMkLst>
        </pc:spChg>
        <pc:spChg chg="add mod">
          <ac:chgData name="Douglas Malcolm" userId="6fbabce8-ec94-4dd3-b118-672eb69ae1ad" providerId="ADAL" clId="{6A6FD181-A3D4-405D-8067-66E6B72C8BF5}" dt="2023-03-27T17:25:48.939" v="154"/>
          <ac:spMkLst>
            <pc:docMk/>
            <pc:sldMk cId="0" sldId="325"/>
            <ac:spMk id="4" creationId="{6A1F2D0F-F9FB-94AE-9E0B-E698C215FDFD}"/>
          </ac:spMkLst>
        </pc:spChg>
        <pc:spChg chg="add mod">
          <ac:chgData name="Douglas Malcolm" userId="6fbabce8-ec94-4dd3-b118-672eb69ae1ad" providerId="ADAL" clId="{6A6FD181-A3D4-405D-8067-66E6B72C8BF5}" dt="2023-03-27T17:25:48.939" v="154"/>
          <ac:spMkLst>
            <pc:docMk/>
            <pc:sldMk cId="0" sldId="325"/>
            <ac:spMk id="5" creationId="{1F4BE7AE-BDCB-EB23-0130-4F02D4E97A03}"/>
          </ac:spMkLst>
        </pc:spChg>
        <pc:spChg chg="add mod">
          <ac:chgData name="Douglas Malcolm" userId="6fbabce8-ec94-4dd3-b118-672eb69ae1ad" providerId="ADAL" clId="{6A6FD181-A3D4-405D-8067-66E6B72C8BF5}" dt="2023-03-27T17:48:21.044" v="522" actId="20577"/>
          <ac:spMkLst>
            <pc:docMk/>
            <pc:sldMk cId="0" sldId="325"/>
            <ac:spMk id="15" creationId="{57089F4A-C63D-12AB-CF17-8738C5BEF86C}"/>
          </ac:spMkLst>
        </pc:spChg>
        <pc:spChg chg="add del mod">
          <ac:chgData name="Douglas Malcolm" userId="6fbabce8-ec94-4dd3-b118-672eb69ae1ad" providerId="ADAL" clId="{6A6FD181-A3D4-405D-8067-66E6B72C8BF5}" dt="2023-03-27T17:36:03.123" v="215" actId="478"/>
          <ac:spMkLst>
            <pc:docMk/>
            <pc:sldMk cId="0" sldId="325"/>
            <ac:spMk id="17" creationId="{02B582F3-38E2-9D84-6C66-8C26234A4C59}"/>
          </ac:spMkLst>
        </pc:spChg>
        <pc:spChg chg="add mod">
          <ac:chgData name="Douglas Malcolm" userId="6fbabce8-ec94-4dd3-b118-672eb69ae1ad" providerId="ADAL" clId="{6A6FD181-A3D4-405D-8067-66E6B72C8BF5}" dt="2023-03-27T17:38:55.242" v="293"/>
          <ac:spMkLst>
            <pc:docMk/>
            <pc:sldMk cId="0" sldId="325"/>
            <ac:spMk id="18" creationId="{37D26C75-015E-66BE-D807-C5F6C5103402}"/>
          </ac:spMkLst>
        </pc:spChg>
        <pc:spChg chg="del">
          <ac:chgData name="Douglas Malcolm" userId="6fbabce8-ec94-4dd3-b118-672eb69ae1ad" providerId="ADAL" clId="{6A6FD181-A3D4-405D-8067-66E6B72C8BF5}" dt="2023-03-27T17:25:48.689" v="153" actId="478"/>
          <ac:spMkLst>
            <pc:docMk/>
            <pc:sldMk cId="0" sldId="325"/>
            <ac:spMk id="522" creationId="{00000000-0000-0000-0000-000000000000}"/>
          </ac:spMkLst>
        </pc:spChg>
        <pc:spChg chg="del">
          <ac:chgData name="Douglas Malcolm" userId="6fbabce8-ec94-4dd3-b118-672eb69ae1ad" providerId="ADAL" clId="{6A6FD181-A3D4-405D-8067-66E6B72C8BF5}" dt="2023-03-27T17:25:48.689" v="153" actId="478"/>
          <ac:spMkLst>
            <pc:docMk/>
            <pc:sldMk cId="0" sldId="325"/>
            <ac:spMk id="523" creationId="{00000000-0000-0000-0000-000000000000}"/>
          </ac:spMkLst>
        </pc:spChg>
        <pc:spChg chg="del">
          <ac:chgData name="Douglas Malcolm" userId="6fbabce8-ec94-4dd3-b118-672eb69ae1ad" providerId="ADAL" clId="{6A6FD181-A3D4-405D-8067-66E6B72C8BF5}" dt="2023-03-27T17:36:01.083" v="214" actId="478"/>
          <ac:spMkLst>
            <pc:docMk/>
            <pc:sldMk cId="0" sldId="325"/>
            <ac:spMk id="525" creationId="{00000000-0000-0000-0000-000000000000}"/>
          </ac:spMkLst>
        </pc:spChg>
        <pc:spChg chg="del">
          <ac:chgData name="Douglas Malcolm" userId="6fbabce8-ec94-4dd3-b118-672eb69ae1ad" providerId="ADAL" clId="{6A6FD181-A3D4-405D-8067-66E6B72C8BF5}" dt="2023-03-27T17:25:48.689" v="153" actId="478"/>
          <ac:spMkLst>
            <pc:docMk/>
            <pc:sldMk cId="0" sldId="325"/>
            <ac:spMk id="526" creationId="{00000000-0000-0000-0000-000000000000}"/>
          </ac:spMkLst>
        </pc:spChg>
        <pc:spChg chg="del">
          <ac:chgData name="Douglas Malcolm" userId="6fbabce8-ec94-4dd3-b118-672eb69ae1ad" providerId="ADAL" clId="{6A6FD181-A3D4-405D-8067-66E6B72C8BF5}" dt="2023-03-27T17:25:48.689" v="153" actId="478"/>
          <ac:spMkLst>
            <pc:docMk/>
            <pc:sldMk cId="0" sldId="325"/>
            <ac:spMk id="528" creationId="{00000000-0000-0000-0000-000000000000}"/>
          </ac:spMkLst>
        </pc:spChg>
        <pc:cxnChg chg="add mod">
          <ac:chgData name="Douglas Malcolm" userId="6fbabce8-ec94-4dd3-b118-672eb69ae1ad" providerId="ADAL" clId="{6A6FD181-A3D4-405D-8067-66E6B72C8BF5}" dt="2023-03-27T17:25:48.939" v="154"/>
          <ac:cxnSpMkLst>
            <pc:docMk/>
            <pc:sldMk cId="0" sldId="325"/>
            <ac:cxnSpMk id="6" creationId="{08D06435-F4A6-2C53-3FD1-99CC5D2304F9}"/>
          </ac:cxnSpMkLst>
        </pc:cxnChg>
        <pc:cxnChg chg="add mod">
          <ac:chgData name="Douglas Malcolm" userId="6fbabce8-ec94-4dd3-b118-672eb69ae1ad" providerId="ADAL" clId="{6A6FD181-A3D4-405D-8067-66E6B72C8BF5}" dt="2023-03-27T17:25:48.939" v="154"/>
          <ac:cxnSpMkLst>
            <pc:docMk/>
            <pc:sldMk cId="0" sldId="325"/>
            <ac:cxnSpMk id="7" creationId="{29509BEB-8FDD-BD44-1E3E-3CD0942660F4}"/>
          </ac:cxnSpMkLst>
        </pc:cxnChg>
        <pc:cxnChg chg="add mod">
          <ac:chgData name="Douglas Malcolm" userId="6fbabce8-ec94-4dd3-b118-672eb69ae1ad" providerId="ADAL" clId="{6A6FD181-A3D4-405D-8067-66E6B72C8BF5}" dt="2023-03-27T17:25:48.939" v="154"/>
          <ac:cxnSpMkLst>
            <pc:docMk/>
            <pc:sldMk cId="0" sldId="325"/>
            <ac:cxnSpMk id="8" creationId="{C85C649A-99A0-A507-A425-232F4BB8FAE5}"/>
          </ac:cxnSpMkLst>
        </pc:cxnChg>
        <pc:cxnChg chg="add mod">
          <ac:chgData name="Douglas Malcolm" userId="6fbabce8-ec94-4dd3-b118-672eb69ae1ad" providerId="ADAL" clId="{6A6FD181-A3D4-405D-8067-66E6B72C8BF5}" dt="2023-03-27T17:25:48.939" v="154"/>
          <ac:cxnSpMkLst>
            <pc:docMk/>
            <pc:sldMk cId="0" sldId="325"/>
            <ac:cxnSpMk id="9" creationId="{56446B6E-6B25-7E47-AA2F-E07A210C85B0}"/>
          </ac:cxnSpMkLst>
        </pc:cxnChg>
        <pc:cxnChg chg="add mod">
          <ac:chgData name="Douglas Malcolm" userId="6fbabce8-ec94-4dd3-b118-672eb69ae1ad" providerId="ADAL" clId="{6A6FD181-A3D4-405D-8067-66E6B72C8BF5}" dt="2023-03-27T17:25:48.939" v="154"/>
          <ac:cxnSpMkLst>
            <pc:docMk/>
            <pc:sldMk cId="0" sldId="325"/>
            <ac:cxnSpMk id="10" creationId="{A171CA02-915A-DD94-3BA7-E4D8CCB7D8A7}"/>
          </ac:cxnSpMkLst>
        </pc:cxnChg>
        <pc:cxnChg chg="add mod">
          <ac:chgData name="Douglas Malcolm" userId="6fbabce8-ec94-4dd3-b118-672eb69ae1ad" providerId="ADAL" clId="{6A6FD181-A3D4-405D-8067-66E6B72C8BF5}" dt="2023-03-27T17:25:48.939" v="154"/>
          <ac:cxnSpMkLst>
            <pc:docMk/>
            <pc:sldMk cId="0" sldId="325"/>
            <ac:cxnSpMk id="11" creationId="{42B8C48E-5167-E9BB-2936-935DF3C58F03}"/>
          </ac:cxnSpMkLst>
        </pc:cxnChg>
        <pc:cxnChg chg="add mod">
          <ac:chgData name="Douglas Malcolm" userId="6fbabce8-ec94-4dd3-b118-672eb69ae1ad" providerId="ADAL" clId="{6A6FD181-A3D4-405D-8067-66E6B72C8BF5}" dt="2023-03-27T17:25:48.939" v="154"/>
          <ac:cxnSpMkLst>
            <pc:docMk/>
            <pc:sldMk cId="0" sldId="325"/>
            <ac:cxnSpMk id="12" creationId="{75EC91CD-A1AA-0AD0-446E-8D4E8D282161}"/>
          </ac:cxnSpMkLst>
        </pc:cxnChg>
        <pc:cxnChg chg="add mod">
          <ac:chgData name="Douglas Malcolm" userId="6fbabce8-ec94-4dd3-b118-672eb69ae1ad" providerId="ADAL" clId="{6A6FD181-A3D4-405D-8067-66E6B72C8BF5}" dt="2023-03-27T17:25:48.939" v="154"/>
          <ac:cxnSpMkLst>
            <pc:docMk/>
            <pc:sldMk cId="0" sldId="325"/>
            <ac:cxnSpMk id="13" creationId="{D0702D00-2114-80FD-339B-95CE033B5A44}"/>
          </ac:cxnSpMkLst>
        </pc:cxnChg>
        <pc:cxnChg chg="add mod">
          <ac:chgData name="Douglas Malcolm" userId="6fbabce8-ec94-4dd3-b118-672eb69ae1ad" providerId="ADAL" clId="{6A6FD181-A3D4-405D-8067-66E6B72C8BF5}" dt="2023-03-27T17:25:48.939" v="154"/>
          <ac:cxnSpMkLst>
            <pc:docMk/>
            <pc:sldMk cId="0" sldId="325"/>
            <ac:cxnSpMk id="14" creationId="{F16B98AD-DADD-39E3-5D0F-D91F361C9B2B}"/>
          </ac:cxnSpMkLst>
        </pc:cxnChg>
        <pc:cxnChg chg="mod">
          <ac:chgData name="Douglas Malcolm" userId="6fbabce8-ec94-4dd3-b118-672eb69ae1ad" providerId="ADAL" clId="{6A6FD181-A3D4-405D-8067-66E6B72C8BF5}" dt="2023-03-27T17:48:14.182" v="516" actId="1076"/>
          <ac:cxnSpMkLst>
            <pc:docMk/>
            <pc:sldMk cId="0" sldId="325"/>
            <ac:cxnSpMk id="527" creationId="{00000000-0000-0000-0000-000000000000}"/>
          </ac:cxnSpMkLst>
        </pc:cxnChg>
        <pc:cxnChg chg="del">
          <ac:chgData name="Douglas Malcolm" userId="6fbabce8-ec94-4dd3-b118-672eb69ae1ad" providerId="ADAL" clId="{6A6FD181-A3D4-405D-8067-66E6B72C8BF5}" dt="2023-03-27T17:25:48.689" v="153" actId="478"/>
          <ac:cxnSpMkLst>
            <pc:docMk/>
            <pc:sldMk cId="0" sldId="325"/>
            <ac:cxnSpMk id="529" creationId="{00000000-0000-0000-0000-000000000000}"/>
          </ac:cxnSpMkLst>
        </pc:cxnChg>
        <pc:cxnChg chg="del">
          <ac:chgData name="Douglas Malcolm" userId="6fbabce8-ec94-4dd3-b118-672eb69ae1ad" providerId="ADAL" clId="{6A6FD181-A3D4-405D-8067-66E6B72C8BF5}" dt="2023-03-27T17:25:48.689" v="153" actId="478"/>
          <ac:cxnSpMkLst>
            <pc:docMk/>
            <pc:sldMk cId="0" sldId="325"/>
            <ac:cxnSpMk id="530" creationId="{00000000-0000-0000-0000-000000000000}"/>
          </ac:cxnSpMkLst>
        </pc:cxnChg>
        <pc:cxnChg chg="del">
          <ac:chgData name="Douglas Malcolm" userId="6fbabce8-ec94-4dd3-b118-672eb69ae1ad" providerId="ADAL" clId="{6A6FD181-A3D4-405D-8067-66E6B72C8BF5}" dt="2023-03-27T17:25:48.689" v="153" actId="478"/>
          <ac:cxnSpMkLst>
            <pc:docMk/>
            <pc:sldMk cId="0" sldId="325"/>
            <ac:cxnSpMk id="531" creationId="{00000000-0000-0000-0000-000000000000}"/>
          </ac:cxnSpMkLst>
        </pc:cxnChg>
        <pc:cxnChg chg="del">
          <ac:chgData name="Douglas Malcolm" userId="6fbabce8-ec94-4dd3-b118-672eb69ae1ad" providerId="ADAL" clId="{6A6FD181-A3D4-405D-8067-66E6B72C8BF5}" dt="2023-03-27T17:25:48.689" v="153" actId="478"/>
          <ac:cxnSpMkLst>
            <pc:docMk/>
            <pc:sldMk cId="0" sldId="325"/>
            <ac:cxnSpMk id="532" creationId="{00000000-0000-0000-0000-000000000000}"/>
          </ac:cxnSpMkLst>
        </pc:cxnChg>
        <pc:cxnChg chg="del">
          <ac:chgData name="Douglas Malcolm" userId="6fbabce8-ec94-4dd3-b118-672eb69ae1ad" providerId="ADAL" clId="{6A6FD181-A3D4-405D-8067-66E6B72C8BF5}" dt="2023-03-27T17:25:48.689" v="153" actId="478"/>
          <ac:cxnSpMkLst>
            <pc:docMk/>
            <pc:sldMk cId="0" sldId="325"/>
            <ac:cxnSpMk id="533" creationId="{00000000-0000-0000-0000-000000000000}"/>
          </ac:cxnSpMkLst>
        </pc:cxnChg>
        <pc:cxnChg chg="del">
          <ac:chgData name="Douglas Malcolm" userId="6fbabce8-ec94-4dd3-b118-672eb69ae1ad" providerId="ADAL" clId="{6A6FD181-A3D4-405D-8067-66E6B72C8BF5}" dt="2023-03-27T17:25:48.689" v="153" actId="478"/>
          <ac:cxnSpMkLst>
            <pc:docMk/>
            <pc:sldMk cId="0" sldId="325"/>
            <ac:cxnSpMk id="534" creationId="{00000000-0000-0000-0000-000000000000}"/>
          </ac:cxnSpMkLst>
        </pc:cxnChg>
        <pc:cxnChg chg="del">
          <ac:chgData name="Douglas Malcolm" userId="6fbabce8-ec94-4dd3-b118-672eb69ae1ad" providerId="ADAL" clId="{6A6FD181-A3D4-405D-8067-66E6B72C8BF5}" dt="2023-03-27T17:25:48.689" v="153" actId="478"/>
          <ac:cxnSpMkLst>
            <pc:docMk/>
            <pc:sldMk cId="0" sldId="325"/>
            <ac:cxnSpMk id="535" creationId="{00000000-0000-0000-0000-000000000000}"/>
          </ac:cxnSpMkLst>
        </pc:cxnChg>
        <pc:cxnChg chg="del">
          <ac:chgData name="Douglas Malcolm" userId="6fbabce8-ec94-4dd3-b118-672eb69ae1ad" providerId="ADAL" clId="{6A6FD181-A3D4-405D-8067-66E6B72C8BF5}" dt="2023-03-27T17:25:48.689" v="153" actId="478"/>
          <ac:cxnSpMkLst>
            <pc:docMk/>
            <pc:sldMk cId="0" sldId="325"/>
            <ac:cxnSpMk id="536" creationId="{00000000-0000-0000-0000-000000000000}"/>
          </ac:cxnSpMkLst>
        </pc:cxnChg>
        <pc:cxnChg chg="del">
          <ac:chgData name="Douglas Malcolm" userId="6fbabce8-ec94-4dd3-b118-672eb69ae1ad" providerId="ADAL" clId="{6A6FD181-A3D4-405D-8067-66E6B72C8BF5}" dt="2023-03-27T17:25:48.689" v="153" actId="478"/>
          <ac:cxnSpMkLst>
            <pc:docMk/>
            <pc:sldMk cId="0" sldId="325"/>
            <ac:cxnSpMk id="537" creationId="{00000000-0000-0000-0000-000000000000}"/>
          </ac:cxnSpMkLst>
        </pc:cxnChg>
      </pc:sldChg>
      <pc:sldChg chg="addSp delSp modSp mod">
        <pc:chgData name="Douglas Malcolm" userId="6fbabce8-ec94-4dd3-b118-672eb69ae1ad" providerId="ADAL" clId="{6A6FD181-A3D4-405D-8067-66E6B72C8BF5}" dt="2023-03-27T17:48:44.658" v="534" actId="1036"/>
        <pc:sldMkLst>
          <pc:docMk/>
          <pc:sldMk cId="0" sldId="326"/>
        </pc:sldMkLst>
        <pc:spChg chg="add mod">
          <ac:chgData name="Douglas Malcolm" userId="6fbabce8-ec94-4dd3-b118-672eb69ae1ad" providerId="ADAL" clId="{6A6FD181-A3D4-405D-8067-66E6B72C8BF5}" dt="2023-03-27T17:25:52.630" v="156"/>
          <ac:spMkLst>
            <pc:docMk/>
            <pc:sldMk cId="0" sldId="326"/>
            <ac:spMk id="2" creationId="{F03657E6-70A5-0893-900F-638AD90C819B}"/>
          </ac:spMkLst>
        </pc:spChg>
        <pc:spChg chg="add mod">
          <ac:chgData name="Douglas Malcolm" userId="6fbabce8-ec94-4dd3-b118-672eb69ae1ad" providerId="ADAL" clId="{6A6FD181-A3D4-405D-8067-66E6B72C8BF5}" dt="2023-03-27T17:25:52.630" v="156"/>
          <ac:spMkLst>
            <pc:docMk/>
            <pc:sldMk cId="0" sldId="326"/>
            <ac:spMk id="3" creationId="{32D506DF-FED9-3333-4BE7-EDEB46F0A04C}"/>
          </ac:spMkLst>
        </pc:spChg>
        <pc:spChg chg="add mod">
          <ac:chgData name="Douglas Malcolm" userId="6fbabce8-ec94-4dd3-b118-672eb69ae1ad" providerId="ADAL" clId="{6A6FD181-A3D4-405D-8067-66E6B72C8BF5}" dt="2023-03-27T17:25:52.630" v="156"/>
          <ac:spMkLst>
            <pc:docMk/>
            <pc:sldMk cId="0" sldId="326"/>
            <ac:spMk id="4" creationId="{90AB86C2-0F92-105E-3661-C09EFEF23873}"/>
          </ac:spMkLst>
        </pc:spChg>
        <pc:spChg chg="add mod">
          <ac:chgData name="Douglas Malcolm" userId="6fbabce8-ec94-4dd3-b118-672eb69ae1ad" providerId="ADAL" clId="{6A6FD181-A3D4-405D-8067-66E6B72C8BF5}" dt="2023-03-27T17:48:33.800" v="532" actId="20577"/>
          <ac:spMkLst>
            <pc:docMk/>
            <pc:sldMk cId="0" sldId="326"/>
            <ac:spMk id="14" creationId="{FFADFE01-B54A-CC78-AEBD-F9F0A74420C1}"/>
          </ac:spMkLst>
        </pc:spChg>
        <pc:spChg chg="add del mod">
          <ac:chgData name="Douglas Malcolm" userId="6fbabce8-ec94-4dd3-b118-672eb69ae1ad" providerId="ADAL" clId="{6A6FD181-A3D4-405D-8067-66E6B72C8BF5}" dt="2023-03-27T17:37:06.966" v="243" actId="478"/>
          <ac:spMkLst>
            <pc:docMk/>
            <pc:sldMk cId="0" sldId="326"/>
            <ac:spMk id="16" creationId="{D96037F2-6A10-AF64-35A5-9348F982D835}"/>
          </ac:spMkLst>
        </pc:spChg>
        <pc:spChg chg="add mod">
          <ac:chgData name="Douglas Malcolm" userId="6fbabce8-ec94-4dd3-b118-672eb69ae1ad" providerId="ADAL" clId="{6A6FD181-A3D4-405D-8067-66E6B72C8BF5}" dt="2023-03-27T17:38:54.467" v="292"/>
          <ac:spMkLst>
            <pc:docMk/>
            <pc:sldMk cId="0" sldId="326"/>
            <ac:spMk id="17" creationId="{CDA3FA41-FCFB-5399-9F7B-5AD5E9FDE51D}"/>
          </ac:spMkLst>
        </pc:spChg>
        <pc:spChg chg="del">
          <ac:chgData name="Douglas Malcolm" userId="6fbabce8-ec94-4dd3-b118-672eb69ae1ad" providerId="ADAL" clId="{6A6FD181-A3D4-405D-8067-66E6B72C8BF5}" dt="2023-03-27T17:25:52.361" v="155" actId="478"/>
          <ac:spMkLst>
            <pc:docMk/>
            <pc:sldMk cId="0" sldId="326"/>
            <ac:spMk id="542" creationId="{00000000-0000-0000-0000-000000000000}"/>
          </ac:spMkLst>
        </pc:spChg>
        <pc:spChg chg="del">
          <ac:chgData name="Douglas Malcolm" userId="6fbabce8-ec94-4dd3-b118-672eb69ae1ad" providerId="ADAL" clId="{6A6FD181-A3D4-405D-8067-66E6B72C8BF5}" dt="2023-03-27T17:25:52.361" v="155" actId="478"/>
          <ac:spMkLst>
            <pc:docMk/>
            <pc:sldMk cId="0" sldId="326"/>
            <ac:spMk id="543" creationId="{00000000-0000-0000-0000-000000000000}"/>
          </ac:spMkLst>
        </pc:spChg>
        <pc:spChg chg="del">
          <ac:chgData name="Douglas Malcolm" userId="6fbabce8-ec94-4dd3-b118-672eb69ae1ad" providerId="ADAL" clId="{6A6FD181-A3D4-405D-8067-66E6B72C8BF5}" dt="2023-03-27T17:37:05.558" v="242" actId="478"/>
          <ac:spMkLst>
            <pc:docMk/>
            <pc:sldMk cId="0" sldId="326"/>
            <ac:spMk id="545" creationId="{00000000-0000-0000-0000-000000000000}"/>
          </ac:spMkLst>
        </pc:spChg>
        <pc:spChg chg="del">
          <ac:chgData name="Douglas Malcolm" userId="6fbabce8-ec94-4dd3-b118-672eb69ae1ad" providerId="ADAL" clId="{6A6FD181-A3D4-405D-8067-66E6B72C8BF5}" dt="2023-03-27T17:25:52.361" v="155" actId="478"/>
          <ac:spMkLst>
            <pc:docMk/>
            <pc:sldMk cId="0" sldId="326"/>
            <ac:spMk id="546" creationId="{00000000-0000-0000-0000-000000000000}"/>
          </ac:spMkLst>
        </pc:spChg>
        <pc:spChg chg="del">
          <ac:chgData name="Douglas Malcolm" userId="6fbabce8-ec94-4dd3-b118-672eb69ae1ad" providerId="ADAL" clId="{6A6FD181-A3D4-405D-8067-66E6B72C8BF5}" dt="2023-03-27T17:25:52.361" v="155" actId="478"/>
          <ac:spMkLst>
            <pc:docMk/>
            <pc:sldMk cId="0" sldId="326"/>
            <ac:spMk id="548" creationId="{00000000-0000-0000-0000-000000000000}"/>
          </ac:spMkLst>
        </pc:spChg>
        <pc:cxnChg chg="add mod">
          <ac:chgData name="Douglas Malcolm" userId="6fbabce8-ec94-4dd3-b118-672eb69ae1ad" providerId="ADAL" clId="{6A6FD181-A3D4-405D-8067-66E6B72C8BF5}" dt="2023-03-27T17:25:52.630" v="156"/>
          <ac:cxnSpMkLst>
            <pc:docMk/>
            <pc:sldMk cId="0" sldId="326"/>
            <ac:cxnSpMk id="5" creationId="{9DB913EA-E8EF-4BB5-C2E3-7A294A84D5AE}"/>
          </ac:cxnSpMkLst>
        </pc:cxnChg>
        <pc:cxnChg chg="add mod">
          <ac:chgData name="Douglas Malcolm" userId="6fbabce8-ec94-4dd3-b118-672eb69ae1ad" providerId="ADAL" clId="{6A6FD181-A3D4-405D-8067-66E6B72C8BF5}" dt="2023-03-27T17:25:52.630" v="156"/>
          <ac:cxnSpMkLst>
            <pc:docMk/>
            <pc:sldMk cId="0" sldId="326"/>
            <ac:cxnSpMk id="6" creationId="{3A27CF72-0137-9FC4-7977-22886857069D}"/>
          </ac:cxnSpMkLst>
        </pc:cxnChg>
        <pc:cxnChg chg="add mod">
          <ac:chgData name="Douglas Malcolm" userId="6fbabce8-ec94-4dd3-b118-672eb69ae1ad" providerId="ADAL" clId="{6A6FD181-A3D4-405D-8067-66E6B72C8BF5}" dt="2023-03-27T17:25:52.630" v="156"/>
          <ac:cxnSpMkLst>
            <pc:docMk/>
            <pc:sldMk cId="0" sldId="326"/>
            <ac:cxnSpMk id="7" creationId="{810A3F99-3DA5-DBB5-EAD9-A549A2FE0E07}"/>
          </ac:cxnSpMkLst>
        </pc:cxnChg>
        <pc:cxnChg chg="add mod">
          <ac:chgData name="Douglas Malcolm" userId="6fbabce8-ec94-4dd3-b118-672eb69ae1ad" providerId="ADAL" clId="{6A6FD181-A3D4-405D-8067-66E6B72C8BF5}" dt="2023-03-27T17:25:52.630" v="156"/>
          <ac:cxnSpMkLst>
            <pc:docMk/>
            <pc:sldMk cId="0" sldId="326"/>
            <ac:cxnSpMk id="8" creationId="{DA4F16A8-4B99-F0E6-B3AE-5EC6E17F64E6}"/>
          </ac:cxnSpMkLst>
        </pc:cxnChg>
        <pc:cxnChg chg="add mod">
          <ac:chgData name="Douglas Malcolm" userId="6fbabce8-ec94-4dd3-b118-672eb69ae1ad" providerId="ADAL" clId="{6A6FD181-A3D4-405D-8067-66E6B72C8BF5}" dt="2023-03-27T17:25:52.630" v="156"/>
          <ac:cxnSpMkLst>
            <pc:docMk/>
            <pc:sldMk cId="0" sldId="326"/>
            <ac:cxnSpMk id="9" creationId="{B3257458-964C-5F5C-4E0C-DBC3C25E4F5D}"/>
          </ac:cxnSpMkLst>
        </pc:cxnChg>
        <pc:cxnChg chg="add mod">
          <ac:chgData name="Douglas Malcolm" userId="6fbabce8-ec94-4dd3-b118-672eb69ae1ad" providerId="ADAL" clId="{6A6FD181-A3D4-405D-8067-66E6B72C8BF5}" dt="2023-03-27T17:25:52.630" v="156"/>
          <ac:cxnSpMkLst>
            <pc:docMk/>
            <pc:sldMk cId="0" sldId="326"/>
            <ac:cxnSpMk id="10" creationId="{CF03C1F8-6F98-E44E-1D77-23B8BCBF5AC8}"/>
          </ac:cxnSpMkLst>
        </pc:cxnChg>
        <pc:cxnChg chg="add mod">
          <ac:chgData name="Douglas Malcolm" userId="6fbabce8-ec94-4dd3-b118-672eb69ae1ad" providerId="ADAL" clId="{6A6FD181-A3D4-405D-8067-66E6B72C8BF5}" dt="2023-03-27T17:25:52.630" v="156"/>
          <ac:cxnSpMkLst>
            <pc:docMk/>
            <pc:sldMk cId="0" sldId="326"/>
            <ac:cxnSpMk id="11" creationId="{061E6C12-4E6C-BD09-4985-264074DACC40}"/>
          </ac:cxnSpMkLst>
        </pc:cxnChg>
        <pc:cxnChg chg="add mod">
          <ac:chgData name="Douglas Malcolm" userId="6fbabce8-ec94-4dd3-b118-672eb69ae1ad" providerId="ADAL" clId="{6A6FD181-A3D4-405D-8067-66E6B72C8BF5}" dt="2023-03-27T17:25:52.630" v="156"/>
          <ac:cxnSpMkLst>
            <pc:docMk/>
            <pc:sldMk cId="0" sldId="326"/>
            <ac:cxnSpMk id="12" creationId="{66A08FBD-B96B-3A9D-12C3-7BFC9A4ABFDC}"/>
          </ac:cxnSpMkLst>
        </pc:cxnChg>
        <pc:cxnChg chg="add mod">
          <ac:chgData name="Douglas Malcolm" userId="6fbabce8-ec94-4dd3-b118-672eb69ae1ad" providerId="ADAL" clId="{6A6FD181-A3D4-405D-8067-66E6B72C8BF5}" dt="2023-03-27T17:25:52.630" v="156"/>
          <ac:cxnSpMkLst>
            <pc:docMk/>
            <pc:sldMk cId="0" sldId="326"/>
            <ac:cxnSpMk id="13" creationId="{609C25EC-5D16-8D20-5765-2B60204859B4}"/>
          </ac:cxnSpMkLst>
        </pc:cxnChg>
        <pc:cxnChg chg="mod">
          <ac:chgData name="Douglas Malcolm" userId="6fbabce8-ec94-4dd3-b118-672eb69ae1ad" providerId="ADAL" clId="{6A6FD181-A3D4-405D-8067-66E6B72C8BF5}" dt="2023-03-27T17:48:44.658" v="534" actId="1036"/>
          <ac:cxnSpMkLst>
            <pc:docMk/>
            <pc:sldMk cId="0" sldId="326"/>
            <ac:cxnSpMk id="547" creationId="{00000000-0000-0000-0000-000000000000}"/>
          </ac:cxnSpMkLst>
        </pc:cxnChg>
        <pc:cxnChg chg="del">
          <ac:chgData name="Douglas Malcolm" userId="6fbabce8-ec94-4dd3-b118-672eb69ae1ad" providerId="ADAL" clId="{6A6FD181-A3D4-405D-8067-66E6B72C8BF5}" dt="2023-03-27T17:25:52.361" v="155" actId="478"/>
          <ac:cxnSpMkLst>
            <pc:docMk/>
            <pc:sldMk cId="0" sldId="326"/>
            <ac:cxnSpMk id="549" creationId="{00000000-0000-0000-0000-000000000000}"/>
          </ac:cxnSpMkLst>
        </pc:cxnChg>
        <pc:cxnChg chg="del">
          <ac:chgData name="Douglas Malcolm" userId="6fbabce8-ec94-4dd3-b118-672eb69ae1ad" providerId="ADAL" clId="{6A6FD181-A3D4-405D-8067-66E6B72C8BF5}" dt="2023-03-27T17:25:52.361" v="155" actId="478"/>
          <ac:cxnSpMkLst>
            <pc:docMk/>
            <pc:sldMk cId="0" sldId="326"/>
            <ac:cxnSpMk id="550" creationId="{00000000-0000-0000-0000-000000000000}"/>
          </ac:cxnSpMkLst>
        </pc:cxnChg>
        <pc:cxnChg chg="del">
          <ac:chgData name="Douglas Malcolm" userId="6fbabce8-ec94-4dd3-b118-672eb69ae1ad" providerId="ADAL" clId="{6A6FD181-A3D4-405D-8067-66E6B72C8BF5}" dt="2023-03-27T17:25:52.361" v="155" actId="478"/>
          <ac:cxnSpMkLst>
            <pc:docMk/>
            <pc:sldMk cId="0" sldId="326"/>
            <ac:cxnSpMk id="551" creationId="{00000000-0000-0000-0000-000000000000}"/>
          </ac:cxnSpMkLst>
        </pc:cxnChg>
        <pc:cxnChg chg="del">
          <ac:chgData name="Douglas Malcolm" userId="6fbabce8-ec94-4dd3-b118-672eb69ae1ad" providerId="ADAL" clId="{6A6FD181-A3D4-405D-8067-66E6B72C8BF5}" dt="2023-03-27T17:25:52.361" v="155" actId="478"/>
          <ac:cxnSpMkLst>
            <pc:docMk/>
            <pc:sldMk cId="0" sldId="326"/>
            <ac:cxnSpMk id="552" creationId="{00000000-0000-0000-0000-000000000000}"/>
          </ac:cxnSpMkLst>
        </pc:cxnChg>
        <pc:cxnChg chg="del">
          <ac:chgData name="Douglas Malcolm" userId="6fbabce8-ec94-4dd3-b118-672eb69ae1ad" providerId="ADAL" clId="{6A6FD181-A3D4-405D-8067-66E6B72C8BF5}" dt="2023-03-27T17:25:52.361" v="155" actId="478"/>
          <ac:cxnSpMkLst>
            <pc:docMk/>
            <pc:sldMk cId="0" sldId="326"/>
            <ac:cxnSpMk id="553" creationId="{00000000-0000-0000-0000-000000000000}"/>
          </ac:cxnSpMkLst>
        </pc:cxnChg>
        <pc:cxnChg chg="del">
          <ac:chgData name="Douglas Malcolm" userId="6fbabce8-ec94-4dd3-b118-672eb69ae1ad" providerId="ADAL" clId="{6A6FD181-A3D4-405D-8067-66E6B72C8BF5}" dt="2023-03-27T17:25:52.361" v="155" actId="478"/>
          <ac:cxnSpMkLst>
            <pc:docMk/>
            <pc:sldMk cId="0" sldId="326"/>
            <ac:cxnSpMk id="554" creationId="{00000000-0000-0000-0000-000000000000}"/>
          </ac:cxnSpMkLst>
        </pc:cxnChg>
        <pc:cxnChg chg="del">
          <ac:chgData name="Douglas Malcolm" userId="6fbabce8-ec94-4dd3-b118-672eb69ae1ad" providerId="ADAL" clId="{6A6FD181-A3D4-405D-8067-66E6B72C8BF5}" dt="2023-03-27T17:25:52.361" v="155" actId="478"/>
          <ac:cxnSpMkLst>
            <pc:docMk/>
            <pc:sldMk cId="0" sldId="326"/>
            <ac:cxnSpMk id="555" creationId="{00000000-0000-0000-0000-000000000000}"/>
          </ac:cxnSpMkLst>
        </pc:cxnChg>
        <pc:cxnChg chg="del">
          <ac:chgData name="Douglas Malcolm" userId="6fbabce8-ec94-4dd3-b118-672eb69ae1ad" providerId="ADAL" clId="{6A6FD181-A3D4-405D-8067-66E6B72C8BF5}" dt="2023-03-27T17:25:52.361" v="155" actId="478"/>
          <ac:cxnSpMkLst>
            <pc:docMk/>
            <pc:sldMk cId="0" sldId="326"/>
            <ac:cxnSpMk id="556" creationId="{00000000-0000-0000-0000-000000000000}"/>
          </ac:cxnSpMkLst>
        </pc:cxnChg>
        <pc:cxnChg chg="del">
          <ac:chgData name="Douglas Malcolm" userId="6fbabce8-ec94-4dd3-b118-672eb69ae1ad" providerId="ADAL" clId="{6A6FD181-A3D4-405D-8067-66E6B72C8BF5}" dt="2023-03-27T17:25:52.361" v="155" actId="478"/>
          <ac:cxnSpMkLst>
            <pc:docMk/>
            <pc:sldMk cId="0" sldId="326"/>
            <ac:cxnSpMk id="557" creationId="{00000000-0000-0000-0000-000000000000}"/>
          </ac:cxnSpMkLst>
        </pc:cxnChg>
      </pc:sldChg>
      <pc:sldChg chg="addSp delSp modSp mod">
        <pc:chgData name="Douglas Malcolm" userId="6fbabce8-ec94-4dd3-b118-672eb69ae1ad" providerId="ADAL" clId="{6A6FD181-A3D4-405D-8067-66E6B72C8BF5}" dt="2023-03-27T17:48:58.361" v="538" actId="20577"/>
        <pc:sldMkLst>
          <pc:docMk/>
          <pc:sldMk cId="0" sldId="327"/>
        </pc:sldMkLst>
        <pc:spChg chg="add mod">
          <ac:chgData name="Douglas Malcolm" userId="6fbabce8-ec94-4dd3-b118-672eb69ae1ad" providerId="ADAL" clId="{6A6FD181-A3D4-405D-8067-66E6B72C8BF5}" dt="2023-03-27T17:26:06.566" v="158"/>
          <ac:spMkLst>
            <pc:docMk/>
            <pc:sldMk cId="0" sldId="327"/>
            <ac:spMk id="2" creationId="{E4F16608-7051-61FD-9F75-186105FEFD70}"/>
          </ac:spMkLst>
        </pc:spChg>
        <pc:spChg chg="add mod">
          <ac:chgData name="Douglas Malcolm" userId="6fbabce8-ec94-4dd3-b118-672eb69ae1ad" providerId="ADAL" clId="{6A6FD181-A3D4-405D-8067-66E6B72C8BF5}" dt="2023-03-27T17:26:06.566" v="158"/>
          <ac:spMkLst>
            <pc:docMk/>
            <pc:sldMk cId="0" sldId="327"/>
            <ac:spMk id="3" creationId="{3C2A2919-C6AB-240E-AC1F-A07542C61D13}"/>
          </ac:spMkLst>
        </pc:spChg>
        <pc:spChg chg="add mod">
          <ac:chgData name="Douglas Malcolm" userId="6fbabce8-ec94-4dd3-b118-672eb69ae1ad" providerId="ADAL" clId="{6A6FD181-A3D4-405D-8067-66E6B72C8BF5}" dt="2023-03-27T17:26:06.566" v="158"/>
          <ac:spMkLst>
            <pc:docMk/>
            <pc:sldMk cId="0" sldId="327"/>
            <ac:spMk id="4" creationId="{4D62DAA6-8E83-3870-53A0-88968314EAFF}"/>
          </ac:spMkLst>
        </pc:spChg>
        <pc:spChg chg="add mod">
          <ac:chgData name="Douglas Malcolm" userId="6fbabce8-ec94-4dd3-b118-672eb69ae1ad" providerId="ADAL" clId="{6A6FD181-A3D4-405D-8067-66E6B72C8BF5}" dt="2023-03-27T17:48:58.361" v="538" actId="20577"/>
          <ac:spMkLst>
            <pc:docMk/>
            <pc:sldMk cId="0" sldId="327"/>
            <ac:spMk id="14" creationId="{0E2B3116-E59A-900C-8E6C-BB668E222CF1}"/>
          </ac:spMkLst>
        </pc:spChg>
        <pc:spChg chg="add del mod">
          <ac:chgData name="Douglas Malcolm" userId="6fbabce8-ec94-4dd3-b118-672eb69ae1ad" providerId="ADAL" clId="{6A6FD181-A3D4-405D-8067-66E6B72C8BF5}" dt="2023-03-27T17:37:13.536" v="245" actId="478"/>
          <ac:spMkLst>
            <pc:docMk/>
            <pc:sldMk cId="0" sldId="327"/>
            <ac:spMk id="16" creationId="{BE7BBC5C-53EC-7FEF-0BE9-01EB7BD9F3EE}"/>
          </ac:spMkLst>
        </pc:spChg>
        <pc:spChg chg="add mod">
          <ac:chgData name="Douglas Malcolm" userId="6fbabce8-ec94-4dd3-b118-672eb69ae1ad" providerId="ADAL" clId="{6A6FD181-A3D4-405D-8067-66E6B72C8BF5}" dt="2023-03-27T17:38:53.126" v="291"/>
          <ac:spMkLst>
            <pc:docMk/>
            <pc:sldMk cId="0" sldId="327"/>
            <ac:spMk id="17" creationId="{0EB12CEF-026E-CAF6-08EA-5D2BA9942D5F}"/>
          </ac:spMkLst>
        </pc:spChg>
        <pc:spChg chg="del">
          <ac:chgData name="Douglas Malcolm" userId="6fbabce8-ec94-4dd3-b118-672eb69ae1ad" providerId="ADAL" clId="{6A6FD181-A3D4-405D-8067-66E6B72C8BF5}" dt="2023-03-27T17:25:57.208" v="157" actId="478"/>
          <ac:spMkLst>
            <pc:docMk/>
            <pc:sldMk cId="0" sldId="327"/>
            <ac:spMk id="563" creationId="{00000000-0000-0000-0000-000000000000}"/>
          </ac:spMkLst>
        </pc:spChg>
        <pc:spChg chg="del">
          <ac:chgData name="Douglas Malcolm" userId="6fbabce8-ec94-4dd3-b118-672eb69ae1ad" providerId="ADAL" clId="{6A6FD181-A3D4-405D-8067-66E6B72C8BF5}" dt="2023-03-27T17:25:57.208" v="157" actId="478"/>
          <ac:spMkLst>
            <pc:docMk/>
            <pc:sldMk cId="0" sldId="327"/>
            <ac:spMk id="564" creationId="{00000000-0000-0000-0000-000000000000}"/>
          </ac:spMkLst>
        </pc:spChg>
        <pc:spChg chg="del">
          <ac:chgData name="Douglas Malcolm" userId="6fbabce8-ec94-4dd3-b118-672eb69ae1ad" providerId="ADAL" clId="{6A6FD181-A3D4-405D-8067-66E6B72C8BF5}" dt="2023-03-27T17:37:12.187" v="244" actId="478"/>
          <ac:spMkLst>
            <pc:docMk/>
            <pc:sldMk cId="0" sldId="327"/>
            <ac:spMk id="566" creationId="{00000000-0000-0000-0000-000000000000}"/>
          </ac:spMkLst>
        </pc:spChg>
        <pc:spChg chg="del">
          <ac:chgData name="Douglas Malcolm" userId="6fbabce8-ec94-4dd3-b118-672eb69ae1ad" providerId="ADAL" clId="{6A6FD181-A3D4-405D-8067-66E6B72C8BF5}" dt="2023-03-27T17:25:57.208" v="157" actId="478"/>
          <ac:spMkLst>
            <pc:docMk/>
            <pc:sldMk cId="0" sldId="327"/>
            <ac:spMk id="567" creationId="{00000000-0000-0000-0000-000000000000}"/>
          </ac:spMkLst>
        </pc:spChg>
        <pc:spChg chg="del">
          <ac:chgData name="Douglas Malcolm" userId="6fbabce8-ec94-4dd3-b118-672eb69ae1ad" providerId="ADAL" clId="{6A6FD181-A3D4-405D-8067-66E6B72C8BF5}" dt="2023-03-27T17:25:57.208" v="157" actId="478"/>
          <ac:spMkLst>
            <pc:docMk/>
            <pc:sldMk cId="0" sldId="327"/>
            <ac:spMk id="569" creationId="{00000000-0000-0000-0000-000000000000}"/>
          </ac:spMkLst>
        </pc:spChg>
        <pc:cxnChg chg="add mod">
          <ac:chgData name="Douglas Malcolm" userId="6fbabce8-ec94-4dd3-b118-672eb69ae1ad" providerId="ADAL" clId="{6A6FD181-A3D4-405D-8067-66E6B72C8BF5}" dt="2023-03-27T17:26:06.566" v="158"/>
          <ac:cxnSpMkLst>
            <pc:docMk/>
            <pc:sldMk cId="0" sldId="327"/>
            <ac:cxnSpMk id="5" creationId="{FA173689-A880-CAF9-8598-6E1E31EA2F27}"/>
          </ac:cxnSpMkLst>
        </pc:cxnChg>
        <pc:cxnChg chg="add mod">
          <ac:chgData name="Douglas Malcolm" userId="6fbabce8-ec94-4dd3-b118-672eb69ae1ad" providerId="ADAL" clId="{6A6FD181-A3D4-405D-8067-66E6B72C8BF5}" dt="2023-03-27T17:26:06.566" v="158"/>
          <ac:cxnSpMkLst>
            <pc:docMk/>
            <pc:sldMk cId="0" sldId="327"/>
            <ac:cxnSpMk id="6" creationId="{0F1C0751-FCCC-D881-C01F-883EAE31B30D}"/>
          </ac:cxnSpMkLst>
        </pc:cxnChg>
        <pc:cxnChg chg="add mod">
          <ac:chgData name="Douglas Malcolm" userId="6fbabce8-ec94-4dd3-b118-672eb69ae1ad" providerId="ADAL" clId="{6A6FD181-A3D4-405D-8067-66E6B72C8BF5}" dt="2023-03-27T17:26:06.566" v="158"/>
          <ac:cxnSpMkLst>
            <pc:docMk/>
            <pc:sldMk cId="0" sldId="327"/>
            <ac:cxnSpMk id="7" creationId="{3268BB9E-F118-1118-10F4-48181502B578}"/>
          </ac:cxnSpMkLst>
        </pc:cxnChg>
        <pc:cxnChg chg="add mod">
          <ac:chgData name="Douglas Malcolm" userId="6fbabce8-ec94-4dd3-b118-672eb69ae1ad" providerId="ADAL" clId="{6A6FD181-A3D4-405D-8067-66E6B72C8BF5}" dt="2023-03-27T17:26:06.566" v="158"/>
          <ac:cxnSpMkLst>
            <pc:docMk/>
            <pc:sldMk cId="0" sldId="327"/>
            <ac:cxnSpMk id="8" creationId="{DEB3906E-6AE7-777C-0D4C-7C67BCBB9667}"/>
          </ac:cxnSpMkLst>
        </pc:cxnChg>
        <pc:cxnChg chg="add mod">
          <ac:chgData name="Douglas Malcolm" userId="6fbabce8-ec94-4dd3-b118-672eb69ae1ad" providerId="ADAL" clId="{6A6FD181-A3D4-405D-8067-66E6B72C8BF5}" dt="2023-03-27T17:26:06.566" v="158"/>
          <ac:cxnSpMkLst>
            <pc:docMk/>
            <pc:sldMk cId="0" sldId="327"/>
            <ac:cxnSpMk id="9" creationId="{3CFE10AE-60AD-4046-BACC-79F6E1F49EB7}"/>
          </ac:cxnSpMkLst>
        </pc:cxnChg>
        <pc:cxnChg chg="add mod">
          <ac:chgData name="Douglas Malcolm" userId="6fbabce8-ec94-4dd3-b118-672eb69ae1ad" providerId="ADAL" clId="{6A6FD181-A3D4-405D-8067-66E6B72C8BF5}" dt="2023-03-27T17:26:06.566" v="158"/>
          <ac:cxnSpMkLst>
            <pc:docMk/>
            <pc:sldMk cId="0" sldId="327"/>
            <ac:cxnSpMk id="10" creationId="{63FE3A9D-94D4-2DD0-F979-47E963AFEB7A}"/>
          </ac:cxnSpMkLst>
        </pc:cxnChg>
        <pc:cxnChg chg="add mod">
          <ac:chgData name="Douglas Malcolm" userId="6fbabce8-ec94-4dd3-b118-672eb69ae1ad" providerId="ADAL" clId="{6A6FD181-A3D4-405D-8067-66E6B72C8BF5}" dt="2023-03-27T17:26:06.566" v="158"/>
          <ac:cxnSpMkLst>
            <pc:docMk/>
            <pc:sldMk cId="0" sldId="327"/>
            <ac:cxnSpMk id="11" creationId="{1DDE8BF9-A1C3-2FDF-7251-27B4B018B21A}"/>
          </ac:cxnSpMkLst>
        </pc:cxnChg>
        <pc:cxnChg chg="add mod">
          <ac:chgData name="Douglas Malcolm" userId="6fbabce8-ec94-4dd3-b118-672eb69ae1ad" providerId="ADAL" clId="{6A6FD181-A3D4-405D-8067-66E6B72C8BF5}" dt="2023-03-27T17:26:06.566" v="158"/>
          <ac:cxnSpMkLst>
            <pc:docMk/>
            <pc:sldMk cId="0" sldId="327"/>
            <ac:cxnSpMk id="12" creationId="{7E84FE6C-E612-F3EA-5072-C840BC790A88}"/>
          </ac:cxnSpMkLst>
        </pc:cxnChg>
        <pc:cxnChg chg="add mod">
          <ac:chgData name="Douglas Malcolm" userId="6fbabce8-ec94-4dd3-b118-672eb69ae1ad" providerId="ADAL" clId="{6A6FD181-A3D4-405D-8067-66E6B72C8BF5}" dt="2023-03-27T17:26:06.566" v="158"/>
          <ac:cxnSpMkLst>
            <pc:docMk/>
            <pc:sldMk cId="0" sldId="327"/>
            <ac:cxnSpMk id="13" creationId="{F83CE176-0850-D728-1E23-6A1E9F8370E7}"/>
          </ac:cxnSpMkLst>
        </pc:cxnChg>
        <pc:cxnChg chg="mod">
          <ac:chgData name="Douglas Malcolm" userId="6fbabce8-ec94-4dd3-b118-672eb69ae1ad" providerId="ADAL" clId="{6A6FD181-A3D4-405D-8067-66E6B72C8BF5}" dt="2023-03-27T17:48:48.173" v="535" actId="1076"/>
          <ac:cxnSpMkLst>
            <pc:docMk/>
            <pc:sldMk cId="0" sldId="327"/>
            <ac:cxnSpMk id="568" creationId="{00000000-0000-0000-0000-000000000000}"/>
          </ac:cxnSpMkLst>
        </pc:cxnChg>
        <pc:cxnChg chg="del">
          <ac:chgData name="Douglas Malcolm" userId="6fbabce8-ec94-4dd3-b118-672eb69ae1ad" providerId="ADAL" clId="{6A6FD181-A3D4-405D-8067-66E6B72C8BF5}" dt="2023-03-27T17:25:57.208" v="157" actId="478"/>
          <ac:cxnSpMkLst>
            <pc:docMk/>
            <pc:sldMk cId="0" sldId="327"/>
            <ac:cxnSpMk id="570" creationId="{00000000-0000-0000-0000-000000000000}"/>
          </ac:cxnSpMkLst>
        </pc:cxnChg>
        <pc:cxnChg chg="del">
          <ac:chgData name="Douglas Malcolm" userId="6fbabce8-ec94-4dd3-b118-672eb69ae1ad" providerId="ADAL" clId="{6A6FD181-A3D4-405D-8067-66E6B72C8BF5}" dt="2023-03-27T17:25:57.208" v="157" actId="478"/>
          <ac:cxnSpMkLst>
            <pc:docMk/>
            <pc:sldMk cId="0" sldId="327"/>
            <ac:cxnSpMk id="571" creationId="{00000000-0000-0000-0000-000000000000}"/>
          </ac:cxnSpMkLst>
        </pc:cxnChg>
        <pc:cxnChg chg="del">
          <ac:chgData name="Douglas Malcolm" userId="6fbabce8-ec94-4dd3-b118-672eb69ae1ad" providerId="ADAL" clId="{6A6FD181-A3D4-405D-8067-66E6B72C8BF5}" dt="2023-03-27T17:25:57.208" v="157" actId="478"/>
          <ac:cxnSpMkLst>
            <pc:docMk/>
            <pc:sldMk cId="0" sldId="327"/>
            <ac:cxnSpMk id="572" creationId="{00000000-0000-0000-0000-000000000000}"/>
          </ac:cxnSpMkLst>
        </pc:cxnChg>
        <pc:cxnChg chg="del">
          <ac:chgData name="Douglas Malcolm" userId="6fbabce8-ec94-4dd3-b118-672eb69ae1ad" providerId="ADAL" clId="{6A6FD181-A3D4-405D-8067-66E6B72C8BF5}" dt="2023-03-27T17:25:57.208" v="157" actId="478"/>
          <ac:cxnSpMkLst>
            <pc:docMk/>
            <pc:sldMk cId="0" sldId="327"/>
            <ac:cxnSpMk id="573" creationId="{00000000-0000-0000-0000-000000000000}"/>
          </ac:cxnSpMkLst>
        </pc:cxnChg>
        <pc:cxnChg chg="del">
          <ac:chgData name="Douglas Malcolm" userId="6fbabce8-ec94-4dd3-b118-672eb69ae1ad" providerId="ADAL" clId="{6A6FD181-A3D4-405D-8067-66E6B72C8BF5}" dt="2023-03-27T17:25:57.208" v="157" actId="478"/>
          <ac:cxnSpMkLst>
            <pc:docMk/>
            <pc:sldMk cId="0" sldId="327"/>
            <ac:cxnSpMk id="574" creationId="{00000000-0000-0000-0000-000000000000}"/>
          </ac:cxnSpMkLst>
        </pc:cxnChg>
        <pc:cxnChg chg="del">
          <ac:chgData name="Douglas Malcolm" userId="6fbabce8-ec94-4dd3-b118-672eb69ae1ad" providerId="ADAL" clId="{6A6FD181-A3D4-405D-8067-66E6B72C8BF5}" dt="2023-03-27T17:25:57.208" v="157" actId="478"/>
          <ac:cxnSpMkLst>
            <pc:docMk/>
            <pc:sldMk cId="0" sldId="327"/>
            <ac:cxnSpMk id="575" creationId="{00000000-0000-0000-0000-000000000000}"/>
          </ac:cxnSpMkLst>
        </pc:cxnChg>
        <pc:cxnChg chg="del">
          <ac:chgData name="Douglas Malcolm" userId="6fbabce8-ec94-4dd3-b118-672eb69ae1ad" providerId="ADAL" clId="{6A6FD181-A3D4-405D-8067-66E6B72C8BF5}" dt="2023-03-27T17:25:57.208" v="157" actId="478"/>
          <ac:cxnSpMkLst>
            <pc:docMk/>
            <pc:sldMk cId="0" sldId="327"/>
            <ac:cxnSpMk id="576" creationId="{00000000-0000-0000-0000-000000000000}"/>
          </ac:cxnSpMkLst>
        </pc:cxnChg>
        <pc:cxnChg chg="del">
          <ac:chgData name="Douglas Malcolm" userId="6fbabce8-ec94-4dd3-b118-672eb69ae1ad" providerId="ADAL" clId="{6A6FD181-A3D4-405D-8067-66E6B72C8BF5}" dt="2023-03-27T17:25:57.208" v="157" actId="478"/>
          <ac:cxnSpMkLst>
            <pc:docMk/>
            <pc:sldMk cId="0" sldId="327"/>
            <ac:cxnSpMk id="577" creationId="{00000000-0000-0000-0000-000000000000}"/>
          </ac:cxnSpMkLst>
        </pc:cxnChg>
        <pc:cxnChg chg="del">
          <ac:chgData name="Douglas Malcolm" userId="6fbabce8-ec94-4dd3-b118-672eb69ae1ad" providerId="ADAL" clId="{6A6FD181-A3D4-405D-8067-66E6B72C8BF5}" dt="2023-03-27T17:25:57.208" v="157" actId="478"/>
          <ac:cxnSpMkLst>
            <pc:docMk/>
            <pc:sldMk cId="0" sldId="327"/>
            <ac:cxnSpMk id="578" creationId="{00000000-0000-0000-0000-000000000000}"/>
          </ac:cxnSpMkLst>
        </pc:cxnChg>
      </pc:sldChg>
      <pc:sldChg chg="addSp delSp modSp mod">
        <pc:chgData name="Douglas Malcolm" userId="6fbabce8-ec94-4dd3-b118-672eb69ae1ad" providerId="ADAL" clId="{6A6FD181-A3D4-405D-8067-66E6B72C8BF5}" dt="2023-03-27T17:49:15.951" v="541" actId="1076"/>
        <pc:sldMkLst>
          <pc:docMk/>
          <pc:sldMk cId="0" sldId="328"/>
        </pc:sldMkLst>
        <pc:spChg chg="del">
          <ac:chgData name="Douglas Malcolm" userId="6fbabce8-ec94-4dd3-b118-672eb69ae1ad" providerId="ADAL" clId="{6A6FD181-A3D4-405D-8067-66E6B72C8BF5}" dt="2023-03-27T17:26:10.415" v="159" actId="478"/>
          <ac:spMkLst>
            <pc:docMk/>
            <pc:sldMk cId="0" sldId="328"/>
            <ac:spMk id="2" creationId="{2DAEA04E-096E-C5A9-1EB1-2211F21BC382}"/>
          </ac:spMkLst>
        </pc:spChg>
        <pc:spChg chg="add mod">
          <ac:chgData name="Douglas Malcolm" userId="6fbabce8-ec94-4dd3-b118-672eb69ae1ad" providerId="ADAL" clId="{6A6FD181-A3D4-405D-8067-66E6B72C8BF5}" dt="2023-03-27T17:26:10.764" v="160"/>
          <ac:spMkLst>
            <pc:docMk/>
            <pc:sldMk cId="0" sldId="328"/>
            <ac:spMk id="3" creationId="{C01098D2-C1CB-443E-633B-024E9B7EBC2D}"/>
          </ac:spMkLst>
        </pc:spChg>
        <pc:spChg chg="add mod">
          <ac:chgData name="Douglas Malcolm" userId="6fbabce8-ec94-4dd3-b118-672eb69ae1ad" providerId="ADAL" clId="{6A6FD181-A3D4-405D-8067-66E6B72C8BF5}" dt="2023-03-27T17:26:10.764" v="160"/>
          <ac:spMkLst>
            <pc:docMk/>
            <pc:sldMk cId="0" sldId="328"/>
            <ac:spMk id="4" creationId="{6853F7AD-8D9F-08B7-1EB9-19A8C6E7F88B}"/>
          </ac:spMkLst>
        </pc:spChg>
        <pc:spChg chg="add mod">
          <ac:chgData name="Douglas Malcolm" userId="6fbabce8-ec94-4dd3-b118-672eb69ae1ad" providerId="ADAL" clId="{6A6FD181-A3D4-405D-8067-66E6B72C8BF5}" dt="2023-03-27T17:26:10.764" v="160"/>
          <ac:spMkLst>
            <pc:docMk/>
            <pc:sldMk cId="0" sldId="328"/>
            <ac:spMk id="5" creationId="{7712D2BE-799C-E06A-FBE5-A2316463185B}"/>
          </ac:spMkLst>
        </pc:spChg>
        <pc:spChg chg="add mod">
          <ac:chgData name="Douglas Malcolm" userId="6fbabce8-ec94-4dd3-b118-672eb69ae1ad" providerId="ADAL" clId="{6A6FD181-A3D4-405D-8067-66E6B72C8BF5}" dt="2023-03-27T17:49:11.208" v="540" actId="20577"/>
          <ac:spMkLst>
            <pc:docMk/>
            <pc:sldMk cId="0" sldId="328"/>
            <ac:spMk id="15" creationId="{C1230B6D-DCFB-AE5D-36F8-935E183DBADF}"/>
          </ac:spMkLst>
        </pc:spChg>
        <pc:spChg chg="add del mod">
          <ac:chgData name="Douglas Malcolm" userId="6fbabce8-ec94-4dd3-b118-672eb69ae1ad" providerId="ADAL" clId="{6A6FD181-A3D4-405D-8067-66E6B72C8BF5}" dt="2023-03-27T17:37:17.224" v="247" actId="478"/>
          <ac:spMkLst>
            <pc:docMk/>
            <pc:sldMk cId="0" sldId="328"/>
            <ac:spMk id="17" creationId="{85F9143C-7DFD-C42F-BC3E-9205D4D4FF37}"/>
          </ac:spMkLst>
        </pc:spChg>
        <pc:spChg chg="add mod">
          <ac:chgData name="Douglas Malcolm" userId="6fbabce8-ec94-4dd3-b118-672eb69ae1ad" providerId="ADAL" clId="{6A6FD181-A3D4-405D-8067-66E6B72C8BF5}" dt="2023-03-27T17:38:52.165" v="290"/>
          <ac:spMkLst>
            <pc:docMk/>
            <pc:sldMk cId="0" sldId="328"/>
            <ac:spMk id="18" creationId="{1A8C536C-2AC0-46DE-85B1-FA92F20A4D83}"/>
          </ac:spMkLst>
        </pc:spChg>
        <pc:spChg chg="del">
          <ac:chgData name="Douglas Malcolm" userId="6fbabce8-ec94-4dd3-b118-672eb69ae1ad" providerId="ADAL" clId="{6A6FD181-A3D4-405D-8067-66E6B72C8BF5}" dt="2023-03-27T17:26:10.415" v="159" actId="478"/>
          <ac:spMkLst>
            <pc:docMk/>
            <pc:sldMk cId="0" sldId="328"/>
            <ac:spMk id="583" creationId="{00000000-0000-0000-0000-000000000000}"/>
          </ac:spMkLst>
        </pc:spChg>
        <pc:spChg chg="del">
          <ac:chgData name="Douglas Malcolm" userId="6fbabce8-ec94-4dd3-b118-672eb69ae1ad" providerId="ADAL" clId="{6A6FD181-A3D4-405D-8067-66E6B72C8BF5}" dt="2023-03-27T17:26:10.415" v="159" actId="478"/>
          <ac:spMkLst>
            <pc:docMk/>
            <pc:sldMk cId="0" sldId="328"/>
            <ac:spMk id="584" creationId="{00000000-0000-0000-0000-000000000000}"/>
          </ac:spMkLst>
        </pc:spChg>
        <pc:spChg chg="del">
          <ac:chgData name="Douglas Malcolm" userId="6fbabce8-ec94-4dd3-b118-672eb69ae1ad" providerId="ADAL" clId="{6A6FD181-A3D4-405D-8067-66E6B72C8BF5}" dt="2023-03-27T17:37:15.913" v="246" actId="478"/>
          <ac:spMkLst>
            <pc:docMk/>
            <pc:sldMk cId="0" sldId="328"/>
            <ac:spMk id="586" creationId="{00000000-0000-0000-0000-000000000000}"/>
          </ac:spMkLst>
        </pc:spChg>
        <pc:spChg chg="del">
          <ac:chgData name="Douglas Malcolm" userId="6fbabce8-ec94-4dd3-b118-672eb69ae1ad" providerId="ADAL" clId="{6A6FD181-A3D4-405D-8067-66E6B72C8BF5}" dt="2023-03-27T17:26:10.415" v="159" actId="478"/>
          <ac:spMkLst>
            <pc:docMk/>
            <pc:sldMk cId="0" sldId="328"/>
            <ac:spMk id="587" creationId="{00000000-0000-0000-0000-000000000000}"/>
          </ac:spMkLst>
        </pc:spChg>
        <pc:spChg chg="del">
          <ac:chgData name="Douglas Malcolm" userId="6fbabce8-ec94-4dd3-b118-672eb69ae1ad" providerId="ADAL" clId="{6A6FD181-A3D4-405D-8067-66E6B72C8BF5}" dt="2023-03-27T17:26:10.415" v="159" actId="478"/>
          <ac:spMkLst>
            <pc:docMk/>
            <pc:sldMk cId="0" sldId="328"/>
            <ac:spMk id="589" creationId="{00000000-0000-0000-0000-000000000000}"/>
          </ac:spMkLst>
        </pc:spChg>
        <pc:cxnChg chg="add mod">
          <ac:chgData name="Douglas Malcolm" userId="6fbabce8-ec94-4dd3-b118-672eb69ae1ad" providerId="ADAL" clId="{6A6FD181-A3D4-405D-8067-66E6B72C8BF5}" dt="2023-03-27T17:26:10.764" v="160"/>
          <ac:cxnSpMkLst>
            <pc:docMk/>
            <pc:sldMk cId="0" sldId="328"/>
            <ac:cxnSpMk id="6" creationId="{7D691151-B9E2-AE19-DED6-AF301CC38E1B}"/>
          </ac:cxnSpMkLst>
        </pc:cxnChg>
        <pc:cxnChg chg="add mod">
          <ac:chgData name="Douglas Malcolm" userId="6fbabce8-ec94-4dd3-b118-672eb69ae1ad" providerId="ADAL" clId="{6A6FD181-A3D4-405D-8067-66E6B72C8BF5}" dt="2023-03-27T17:26:10.764" v="160"/>
          <ac:cxnSpMkLst>
            <pc:docMk/>
            <pc:sldMk cId="0" sldId="328"/>
            <ac:cxnSpMk id="7" creationId="{B8327059-4F28-4D32-85D5-C88FF9826C5F}"/>
          </ac:cxnSpMkLst>
        </pc:cxnChg>
        <pc:cxnChg chg="add mod">
          <ac:chgData name="Douglas Malcolm" userId="6fbabce8-ec94-4dd3-b118-672eb69ae1ad" providerId="ADAL" clId="{6A6FD181-A3D4-405D-8067-66E6B72C8BF5}" dt="2023-03-27T17:26:10.764" v="160"/>
          <ac:cxnSpMkLst>
            <pc:docMk/>
            <pc:sldMk cId="0" sldId="328"/>
            <ac:cxnSpMk id="8" creationId="{6DEA2A4D-6F34-7183-7FF1-DD4BC7728B36}"/>
          </ac:cxnSpMkLst>
        </pc:cxnChg>
        <pc:cxnChg chg="add mod">
          <ac:chgData name="Douglas Malcolm" userId="6fbabce8-ec94-4dd3-b118-672eb69ae1ad" providerId="ADAL" clId="{6A6FD181-A3D4-405D-8067-66E6B72C8BF5}" dt="2023-03-27T17:26:10.764" v="160"/>
          <ac:cxnSpMkLst>
            <pc:docMk/>
            <pc:sldMk cId="0" sldId="328"/>
            <ac:cxnSpMk id="9" creationId="{EFA32F73-0ABC-E3C0-DB02-71E7DADF7829}"/>
          </ac:cxnSpMkLst>
        </pc:cxnChg>
        <pc:cxnChg chg="add mod">
          <ac:chgData name="Douglas Malcolm" userId="6fbabce8-ec94-4dd3-b118-672eb69ae1ad" providerId="ADAL" clId="{6A6FD181-A3D4-405D-8067-66E6B72C8BF5}" dt="2023-03-27T17:26:10.764" v="160"/>
          <ac:cxnSpMkLst>
            <pc:docMk/>
            <pc:sldMk cId="0" sldId="328"/>
            <ac:cxnSpMk id="10" creationId="{4523D2C7-C472-F752-2C15-35B3132AA444}"/>
          </ac:cxnSpMkLst>
        </pc:cxnChg>
        <pc:cxnChg chg="add mod">
          <ac:chgData name="Douglas Malcolm" userId="6fbabce8-ec94-4dd3-b118-672eb69ae1ad" providerId="ADAL" clId="{6A6FD181-A3D4-405D-8067-66E6B72C8BF5}" dt="2023-03-27T17:26:10.764" v="160"/>
          <ac:cxnSpMkLst>
            <pc:docMk/>
            <pc:sldMk cId="0" sldId="328"/>
            <ac:cxnSpMk id="11" creationId="{524DA870-DA4A-B681-E9D6-2F1CFEDE7AFB}"/>
          </ac:cxnSpMkLst>
        </pc:cxnChg>
        <pc:cxnChg chg="add mod">
          <ac:chgData name="Douglas Malcolm" userId="6fbabce8-ec94-4dd3-b118-672eb69ae1ad" providerId="ADAL" clId="{6A6FD181-A3D4-405D-8067-66E6B72C8BF5}" dt="2023-03-27T17:26:10.764" v="160"/>
          <ac:cxnSpMkLst>
            <pc:docMk/>
            <pc:sldMk cId="0" sldId="328"/>
            <ac:cxnSpMk id="12" creationId="{C043E683-0906-C276-4338-CC54B2541478}"/>
          </ac:cxnSpMkLst>
        </pc:cxnChg>
        <pc:cxnChg chg="add mod">
          <ac:chgData name="Douglas Malcolm" userId="6fbabce8-ec94-4dd3-b118-672eb69ae1ad" providerId="ADAL" clId="{6A6FD181-A3D4-405D-8067-66E6B72C8BF5}" dt="2023-03-27T17:26:10.764" v="160"/>
          <ac:cxnSpMkLst>
            <pc:docMk/>
            <pc:sldMk cId="0" sldId="328"/>
            <ac:cxnSpMk id="13" creationId="{947E207A-65E0-0E38-8A3B-B2DD8CD6BDE6}"/>
          </ac:cxnSpMkLst>
        </pc:cxnChg>
        <pc:cxnChg chg="add mod">
          <ac:chgData name="Douglas Malcolm" userId="6fbabce8-ec94-4dd3-b118-672eb69ae1ad" providerId="ADAL" clId="{6A6FD181-A3D4-405D-8067-66E6B72C8BF5}" dt="2023-03-27T17:26:10.764" v="160"/>
          <ac:cxnSpMkLst>
            <pc:docMk/>
            <pc:sldMk cId="0" sldId="328"/>
            <ac:cxnSpMk id="14" creationId="{E4152B6B-8B65-922B-483B-A08EA32B4BCF}"/>
          </ac:cxnSpMkLst>
        </pc:cxnChg>
        <pc:cxnChg chg="mod">
          <ac:chgData name="Douglas Malcolm" userId="6fbabce8-ec94-4dd3-b118-672eb69ae1ad" providerId="ADAL" clId="{6A6FD181-A3D4-405D-8067-66E6B72C8BF5}" dt="2023-03-27T17:49:15.951" v="541" actId="1076"/>
          <ac:cxnSpMkLst>
            <pc:docMk/>
            <pc:sldMk cId="0" sldId="328"/>
            <ac:cxnSpMk id="588" creationId="{00000000-0000-0000-0000-000000000000}"/>
          </ac:cxnSpMkLst>
        </pc:cxnChg>
        <pc:cxnChg chg="del">
          <ac:chgData name="Douglas Malcolm" userId="6fbabce8-ec94-4dd3-b118-672eb69ae1ad" providerId="ADAL" clId="{6A6FD181-A3D4-405D-8067-66E6B72C8BF5}" dt="2023-03-27T17:26:10.415" v="159" actId="478"/>
          <ac:cxnSpMkLst>
            <pc:docMk/>
            <pc:sldMk cId="0" sldId="328"/>
            <ac:cxnSpMk id="590" creationId="{00000000-0000-0000-0000-000000000000}"/>
          </ac:cxnSpMkLst>
        </pc:cxnChg>
        <pc:cxnChg chg="del">
          <ac:chgData name="Douglas Malcolm" userId="6fbabce8-ec94-4dd3-b118-672eb69ae1ad" providerId="ADAL" clId="{6A6FD181-A3D4-405D-8067-66E6B72C8BF5}" dt="2023-03-27T17:26:10.415" v="159" actId="478"/>
          <ac:cxnSpMkLst>
            <pc:docMk/>
            <pc:sldMk cId="0" sldId="328"/>
            <ac:cxnSpMk id="591" creationId="{00000000-0000-0000-0000-000000000000}"/>
          </ac:cxnSpMkLst>
        </pc:cxnChg>
        <pc:cxnChg chg="del">
          <ac:chgData name="Douglas Malcolm" userId="6fbabce8-ec94-4dd3-b118-672eb69ae1ad" providerId="ADAL" clId="{6A6FD181-A3D4-405D-8067-66E6B72C8BF5}" dt="2023-03-27T17:26:10.415" v="159" actId="478"/>
          <ac:cxnSpMkLst>
            <pc:docMk/>
            <pc:sldMk cId="0" sldId="328"/>
            <ac:cxnSpMk id="592" creationId="{00000000-0000-0000-0000-000000000000}"/>
          </ac:cxnSpMkLst>
        </pc:cxnChg>
        <pc:cxnChg chg="del">
          <ac:chgData name="Douglas Malcolm" userId="6fbabce8-ec94-4dd3-b118-672eb69ae1ad" providerId="ADAL" clId="{6A6FD181-A3D4-405D-8067-66E6B72C8BF5}" dt="2023-03-27T17:26:10.415" v="159" actId="478"/>
          <ac:cxnSpMkLst>
            <pc:docMk/>
            <pc:sldMk cId="0" sldId="328"/>
            <ac:cxnSpMk id="593" creationId="{00000000-0000-0000-0000-000000000000}"/>
          </ac:cxnSpMkLst>
        </pc:cxnChg>
        <pc:cxnChg chg="del">
          <ac:chgData name="Douglas Malcolm" userId="6fbabce8-ec94-4dd3-b118-672eb69ae1ad" providerId="ADAL" clId="{6A6FD181-A3D4-405D-8067-66E6B72C8BF5}" dt="2023-03-27T17:26:10.415" v="159" actId="478"/>
          <ac:cxnSpMkLst>
            <pc:docMk/>
            <pc:sldMk cId="0" sldId="328"/>
            <ac:cxnSpMk id="594" creationId="{00000000-0000-0000-0000-000000000000}"/>
          </ac:cxnSpMkLst>
        </pc:cxnChg>
        <pc:cxnChg chg="del">
          <ac:chgData name="Douglas Malcolm" userId="6fbabce8-ec94-4dd3-b118-672eb69ae1ad" providerId="ADAL" clId="{6A6FD181-A3D4-405D-8067-66E6B72C8BF5}" dt="2023-03-27T17:26:10.415" v="159" actId="478"/>
          <ac:cxnSpMkLst>
            <pc:docMk/>
            <pc:sldMk cId="0" sldId="328"/>
            <ac:cxnSpMk id="595" creationId="{00000000-0000-0000-0000-000000000000}"/>
          </ac:cxnSpMkLst>
        </pc:cxnChg>
        <pc:cxnChg chg="del">
          <ac:chgData name="Douglas Malcolm" userId="6fbabce8-ec94-4dd3-b118-672eb69ae1ad" providerId="ADAL" clId="{6A6FD181-A3D4-405D-8067-66E6B72C8BF5}" dt="2023-03-27T17:26:10.415" v="159" actId="478"/>
          <ac:cxnSpMkLst>
            <pc:docMk/>
            <pc:sldMk cId="0" sldId="328"/>
            <ac:cxnSpMk id="596" creationId="{00000000-0000-0000-0000-000000000000}"/>
          </ac:cxnSpMkLst>
        </pc:cxnChg>
        <pc:cxnChg chg="del">
          <ac:chgData name="Douglas Malcolm" userId="6fbabce8-ec94-4dd3-b118-672eb69ae1ad" providerId="ADAL" clId="{6A6FD181-A3D4-405D-8067-66E6B72C8BF5}" dt="2023-03-27T17:26:10.415" v="159" actId="478"/>
          <ac:cxnSpMkLst>
            <pc:docMk/>
            <pc:sldMk cId="0" sldId="328"/>
            <ac:cxnSpMk id="597" creationId="{00000000-0000-0000-0000-000000000000}"/>
          </ac:cxnSpMkLst>
        </pc:cxnChg>
        <pc:cxnChg chg="del">
          <ac:chgData name="Douglas Malcolm" userId="6fbabce8-ec94-4dd3-b118-672eb69ae1ad" providerId="ADAL" clId="{6A6FD181-A3D4-405D-8067-66E6B72C8BF5}" dt="2023-03-27T17:26:10.415" v="159" actId="478"/>
          <ac:cxnSpMkLst>
            <pc:docMk/>
            <pc:sldMk cId="0" sldId="328"/>
            <ac:cxnSpMk id="598" creationId="{00000000-0000-0000-0000-000000000000}"/>
          </ac:cxnSpMkLst>
        </pc:cxnChg>
      </pc:sldChg>
      <pc:sldChg chg="addSp delSp modSp del mod">
        <pc:chgData name="Douglas Malcolm" userId="6fbabce8-ec94-4dd3-b118-672eb69ae1ad" providerId="ADAL" clId="{6A6FD181-A3D4-405D-8067-66E6B72C8BF5}" dt="2023-03-27T17:49:27.573" v="542" actId="47"/>
        <pc:sldMkLst>
          <pc:docMk/>
          <pc:sldMk cId="0" sldId="329"/>
        </pc:sldMkLst>
        <pc:spChg chg="add mod">
          <ac:chgData name="Douglas Malcolm" userId="6fbabce8-ec94-4dd3-b118-672eb69ae1ad" providerId="ADAL" clId="{6A6FD181-A3D4-405D-8067-66E6B72C8BF5}" dt="2023-03-27T17:26:15.456" v="162"/>
          <ac:spMkLst>
            <pc:docMk/>
            <pc:sldMk cId="0" sldId="329"/>
            <ac:spMk id="2" creationId="{F4FC245C-A59B-2994-4DCC-7127409679ED}"/>
          </ac:spMkLst>
        </pc:spChg>
        <pc:spChg chg="add mod">
          <ac:chgData name="Douglas Malcolm" userId="6fbabce8-ec94-4dd3-b118-672eb69ae1ad" providerId="ADAL" clId="{6A6FD181-A3D4-405D-8067-66E6B72C8BF5}" dt="2023-03-27T17:26:15.456" v="162"/>
          <ac:spMkLst>
            <pc:docMk/>
            <pc:sldMk cId="0" sldId="329"/>
            <ac:spMk id="3" creationId="{2979D53D-44A7-2D5F-8C7F-1232A031ECAB}"/>
          </ac:spMkLst>
        </pc:spChg>
        <pc:spChg chg="add mod">
          <ac:chgData name="Douglas Malcolm" userId="6fbabce8-ec94-4dd3-b118-672eb69ae1ad" providerId="ADAL" clId="{6A6FD181-A3D4-405D-8067-66E6B72C8BF5}" dt="2023-03-27T17:26:15.456" v="162"/>
          <ac:spMkLst>
            <pc:docMk/>
            <pc:sldMk cId="0" sldId="329"/>
            <ac:spMk id="4" creationId="{ED677702-CCC2-D5EC-24FD-4CFF21543A29}"/>
          </ac:spMkLst>
        </pc:spChg>
        <pc:spChg chg="add mod">
          <ac:chgData name="Douglas Malcolm" userId="6fbabce8-ec94-4dd3-b118-672eb69ae1ad" providerId="ADAL" clId="{6A6FD181-A3D4-405D-8067-66E6B72C8BF5}" dt="2023-03-27T17:41:56.407" v="427" actId="20577"/>
          <ac:spMkLst>
            <pc:docMk/>
            <pc:sldMk cId="0" sldId="329"/>
            <ac:spMk id="14" creationId="{C7B46113-C8D2-33C7-C6DD-A0B22058725B}"/>
          </ac:spMkLst>
        </pc:spChg>
        <pc:spChg chg="add del mod">
          <ac:chgData name="Douglas Malcolm" userId="6fbabce8-ec94-4dd3-b118-672eb69ae1ad" providerId="ADAL" clId="{6A6FD181-A3D4-405D-8067-66E6B72C8BF5}" dt="2023-03-27T17:37:20.915" v="249" actId="478"/>
          <ac:spMkLst>
            <pc:docMk/>
            <pc:sldMk cId="0" sldId="329"/>
            <ac:spMk id="16" creationId="{D4ED1B57-5BAD-CE50-214A-8F38F80809FD}"/>
          </ac:spMkLst>
        </pc:spChg>
        <pc:spChg chg="add mod">
          <ac:chgData name="Douglas Malcolm" userId="6fbabce8-ec94-4dd3-b118-672eb69ae1ad" providerId="ADAL" clId="{6A6FD181-A3D4-405D-8067-66E6B72C8BF5}" dt="2023-03-27T17:38:50.775" v="289"/>
          <ac:spMkLst>
            <pc:docMk/>
            <pc:sldMk cId="0" sldId="329"/>
            <ac:spMk id="17" creationId="{711707EF-B20E-E030-790A-7C0D2228E9DE}"/>
          </ac:spMkLst>
        </pc:spChg>
        <pc:spChg chg="del">
          <ac:chgData name="Douglas Malcolm" userId="6fbabce8-ec94-4dd3-b118-672eb69ae1ad" providerId="ADAL" clId="{6A6FD181-A3D4-405D-8067-66E6B72C8BF5}" dt="2023-03-27T17:26:14.495" v="161" actId="478"/>
          <ac:spMkLst>
            <pc:docMk/>
            <pc:sldMk cId="0" sldId="329"/>
            <ac:spMk id="603" creationId="{00000000-0000-0000-0000-000000000000}"/>
          </ac:spMkLst>
        </pc:spChg>
        <pc:spChg chg="del">
          <ac:chgData name="Douglas Malcolm" userId="6fbabce8-ec94-4dd3-b118-672eb69ae1ad" providerId="ADAL" clId="{6A6FD181-A3D4-405D-8067-66E6B72C8BF5}" dt="2023-03-27T17:26:14.495" v="161" actId="478"/>
          <ac:spMkLst>
            <pc:docMk/>
            <pc:sldMk cId="0" sldId="329"/>
            <ac:spMk id="604" creationId="{00000000-0000-0000-0000-000000000000}"/>
          </ac:spMkLst>
        </pc:spChg>
        <pc:spChg chg="del">
          <ac:chgData name="Douglas Malcolm" userId="6fbabce8-ec94-4dd3-b118-672eb69ae1ad" providerId="ADAL" clId="{6A6FD181-A3D4-405D-8067-66E6B72C8BF5}" dt="2023-03-27T17:37:19.708" v="248" actId="478"/>
          <ac:spMkLst>
            <pc:docMk/>
            <pc:sldMk cId="0" sldId="329"/>
            <ac:spMk id="606" creationId="{00000000-0000-0000-0000-000000000000}"/>
          </ac:spMkLst>
        </pc:spChg>
        <pc:spChg chg="del">
          <ac:chgData name="Douglas Malcolm" userId="6fbabce8-ec94-4dd3-b118-672eb69ae1ad" providerId="ADAL" clId="{6A6FD181-A3D4-405D-8067-66E6B72C8BF5}" dt="2023-03-27T17:26:14.495" v="161" actId="478"/>
          <ac:spMkLst>
            <pc:docMk/>
            <pc:sldMk cId="0" sldId="329"/>
            <ac:spMk id="607" creationId="{00000000-0000-0000-0000-000000000000}"/>
          </ac:spMkLst>
        </pc:spChg>
        <pc:spChg chg="del">
          <ac:chgData name="Douglas Malcolm" userId="6fbabce8-ec94-4dd3-b118-672eb69ae1ad" providerId="ADAL" clId="{6A6FD181-A3D4-405D-8067-66E6B72C8BF5}" dt="2023-03-27T17:26:14.495" v="161" actId="478"/>
          <ac:spMkLst>
            <pc:docMk/>
            <pc:sldMk cId="0" sldId="329"/>
            <ac:spMk id="609" creationId="{00000000-0000-0000-0000-000000000000}"/>
          </ac:spMkLst>
        </pc:spChg>
        <pc:cxnChg chg="add mod">
          <ac:chgData name="Douglas Malcolm" userId="6fbabce8-ec94-4dd3-b118-672eb69ae1ad" providerId="ADAL" clId="{6A6FD181-A3D4-405D-8067-66E6B72C8BF5}" dt="2023-03-27T17:26:15.456" v="162"/>
          <ac:cxnSpMkLst>
            <pc:docMk/>
            <pc:sldMk cId="0" sldId="329"/>
            <ac:cxnSpMk id="5" creationId="{B822C86D-2B66-5D98-8258-0F5C9D239086}"/>
          </ac:cxnSpMkLst>
        </pc:cxnChg>
        <pc:cxnChg chg="add mod">
          <ac:chgData name="Douglas Malcolm" userId="6fbabce8-ec94-4dd3-b118-672eb69ae1ad" providerId="ADAL" clId="{6A6FD181-A3D4-405D-8067-66E6B72C8BF5}" dt="2023-03-27T17:26:15.456" v="162"/>
          <ac:cxnSpMkLst>
            <pc:docMk/>
            <pc:sldMk cId="0" sldId="329"/>
            <ac:cxnSpMk id="6" creationId="{0CCDD15A-1D11-B453-D957-3106FA8B1753}"/>
          </ac:cxnSpMkLst>
        </pc:cxnChg>
        <pc:cxnChg chg="add mod">
          <ac:chgData name="Douglas Malcolm" userId="6fbabce8-ec94-4dd3-b118-672eb69ae1ad" providerId="ADAL" clId="{6A6FD181-A3D4-405D-8067-66E6B72C8BF5}" dt="2023-03-27T17:26:15.456" v="162"/>
          <ac:cxnSpMkLst>
            <pc:docMk/>
            <pc:sldMk cId="0" sldId="329"/>
            <ac:cxnSpMk id="7" creationId="{F64FA52E-5AF6-7152-FBF8-6D036724FE69}"/>
          </ac:cxnSpMkLst>
        </pc:cxnChg>
        <pc:cxnChg chg="add mod">
          <ac:chgData name="Douglas Malcolm" userId="6fbabce8-ec94-4dd3-b118-672eb69ae1ad" providerId="ADAL" clId="{6A6FD181-A3D4-405D-8067-66E6B72C8BF5}" dt="2023-03-27T17:26:15.456" v="162"/>
          <ac:cxnSpMkLst>
            <pc:docMk/>
            <pc:sldMk cId="0" sldId="329"/>
            <ac:cxnSpMk id="8" creationId="{F351036A-4AD3-D61E-A84C-626FACBB449A}"/>
          </ac:cxnSpMkLst>
        </pc:cxnChg>
        <pc:cxnChg chg="add mod">
          <ac:chgData name="Douglas Malcolm" userId="6fbabce8-ec94-4dd3-b118-672eb69ae1ad" providerId="ADAL" clId="{6A6FD181-A3D4-405D-8067-66E6B72C8BF5}" dt="2023-03-27T17:26:15.456" v="162"/>
          <ac:cxnSpMkLst>
            <pc:docMk/>
            <pc:sldMk cId="0" sldId="329"/>
            <ac:cxnSpMk id="9" creationId="{0CD7E9D9-53BE-643A-32CD-60F3482F4333}"/>
          </ac:cxnSpMkLst>
        </pc:cxnChg>
        <pc:cxnChg chg="add mod">
          <ac:chgData name="Douglas Malcolm" userId="6fbabce8-ec94-4dd3-b118-672eb69ae1ad" providerId="ADAL" clId="{6A6FD181-A3D4-405D-8067-66E6B72C8BF5}" dt="2023-03-27T17:26:15.456" v="162"/>
          <ac:cxnSpMkLst>
            <pc:docMk/>
            <pc:sldMk cId="0" sldId="329"/>
            <ac:cxnSpMk id="10" creationId="{4D199C23-CB7B-00DE-5539-84FA20517517}"/>
          </ac:cxnSpMkLst>
        </pc:cxnChg>
        <pc:cxnChg chg="add mod">
          <ac:chgData name="Douglas Malcolm" userId="6fbabce8-ec94-4dd3-b118-672eb69ae1ad" providerId="ADAL" clId="{6A6FD181-A3D4-405D-8067-66E6B72C8BF5}" dt="2023-03-27T17:26:15.456" v="162"/>
          <ac:cxnSpMkLst>
            <pc:docMk/>
            <pc:sldMk cId="0" sldId="329"/>
            <ac:cxnSpMk id="11" creationId="{51E17209-DEF0-97AE-2469-2DAAFE4D0A2E}"/>
          </ac:cxnSpMkLst>
        </pc:cxnChg>
        <pc:cxnChg chg="add mod">
          <ac:chgData name="Douglas Malcolm" userId="6fbabce8-ec94-4dd3-b118-672eb69ae1ad" providerId="ADAL" clId="{6A6FD181-A3D4-405D-8067-66E6B72C8BF5}" dt="2023-03-27T17:26:15.456" v="162"/>
          <ac:cxnSpMkLst>
            <pc:docMk/>
            <pc:sldMk cId="0" sldId="329"/>
            <ac:cxnSpMk id="12" creationId="{C2B6DC58-0E6F-8BA4-4C16-42140C986DCA}"/>
          </ac:cxnSpMkLst>
        </pc:cxnChg>
        <pc:cxnChg chg="add mod">
          <ac:chgData name="Douglas Malcolm" userId="6fbabce8-ec94-4dd3-b118-672eb69ae1ad" providerId="ADAL" clId="{6A6FD181-A3D4-405D-8067-66E6B72C8BF5}" dt="2023-03-27T17:26:15.456" v="162"/>
          <ac:cxnSpMkLst>
            <pc:docMk/>
            <pc:sldMk cId="0" sldId="329"/>
            <ac:cxnSpMk id="13" creationId="{56F48FFF-D1CE-462D-D31A-47112F5D0267}"/>
          </ac:cxnSpMkLst>
        </pc:cxnChg>
        <pc:cxnChg chg="del">
          <ac:chgData name="Douglas Malcolm" userId="6fbabce8-ec94-4dd3-b118-672eb69ae1ad" providerId="ADAL" clId="{6A6FD181-A3D4-405D-8067-66E6B72C8BF5}" dt="2023-03-27T17:26:14.495" v="161" actId="478"/>
          <ac:cxnSpMkLst>
            <pc:docMk/>
            <pc:sldMk cId="0" sldId="329"/>
            <ac:cxnSpMk id="610" creationId="{00000000-0000-0000-0000-000000000000}"/>
          </ac:cxnSpMkLst>
        </pc:cxnChg>
        <pc:cxnChg chg="del">
          <ac:chgData name="Douglas Malcolm" userId="6fbabce8-ec94-4dd3-b118-672eb69ae1ad" providerId="ADAL" clId="{6A6FD181-A3D4-405D-8067-66E6B72C8BF5}" dt="2023-03-27T17:26:14.495" v="161" actId="478"/>
          <ac:cxnSpMkLst>
            <pc:docMk/>
            <pc:sldMk cId="0" sldId="329"/>
            <ac:cxnSpMk id="611" creationId="{00000000-0000-0000-0000-000000000000}"/>
          </ac:cxnSpMkLst>
        </pc:cxnChg>
        <pc:cxnChg chg="del">
          <ac:chgData name="Douglas Malcolm" userId="6fbabce8-ec94-4dd3-b118-672eb69ae1ad" providerId="ADAL" clId="{6A6FD181-A3D4-405D-8067-66E6B72C8BF5}" dt="2023-03-27T17:26:14.495" v="161" actId="478"/>
          <ac:cxnSpMkLst>
            <pc:docMk/>
            <pc:sldMk cId="0" sldId="329"/>
            <ac:cxnSpMk id="612" creationId="{00000000-0000-0000-0000-000000000000}"/>
          </ac:cxnSpMkLst>
        </pc:cxnChg>
        <pc:cxnChg chg="del">
          <ac:chgData name="Douglas Malcolm" userId="6fbabce8-ec94-4dd3-b118-672eb69ae1ad" providerId="ADAL" clId="{6A6FD181-A3D4-405D-8067-66E6B72C8BF5}" dt="2023-03-27T17:26:14.495" v="161" actId="478"/>
          <ac:cxnSpMkLst>
            <pc:docMk/>
            <pc:sldMk cId="0" sldId="329"/>
            <ac:cxnSpMk id="613" creationId="{00000000-0000-0000-0000-000000000000}"/>
          </ac:cxnSpMkLst>
        </pc:cxnChg>
        <pc:cxnChg chg="del">
          <ac:chgData name="Douglas Malcolm" userId="6fbabce8-ec94-4dd3-b118-672eb69ae1ad" providerId="ADAL" clId="{6A6FD181-A3D4-405D-8067-66E6B72C8BF5}" dt="2023-03-27T17:26:14.495" v="161" actId="478"/>
          <ac:cxnSpMkLst>
            <pc:docMk/>
            <pc:sldMk cId="0" sldId="329"/>
            <ac:cxnSpMk id="614" creationId="{00000000-0000-0000-0000-000000000000}"/>
          </ac:cxnSpMkLst>
        </pc:cxnChg>
        <pc:cxnChg chg="del">
          <ac:chgData name="Douglas Malcolm" userId="6fbabce8-ec94-4dd3-b118-672eb69ae1ad" providerId="ADAL" clId="{6A6FD181-A3D4-405D-8067-66E6B72C8BF5}" dt="2023-03-27T17:26:14.495" v="161" actId="478"/>
          <ac:cxnSpMkLst>
            <pc:docMk/>
            <pc:sldMk cId="0" sldId="329"/>
            <ac:cxnSpMk id="615" creationId="{00000000-0000-0000-0000-000000000000}"/>
          </ac:cxnSpMkLst>
        </pc:cxnChg>
        <pc:cxnChg chg="del">
          <ac:chgData name="Douglas Malcolm" userId="6fbabce8-ec94-4dd3-b118-672eb69ae1ad" providerId="ADAL" clId="{6A6FD181-A3D4-405D-8067-66E6B72C8BF5}" dt="2023-03-27T17:26:14.495" v="161" actId="478"/>
          <ac:cxnSpMkLst>
            <pc:docMk/>
            <pc:sldMk cId="0" sldId="329"/>
            <ac:cxnSpMk id="616" creationId="{00000000-0000-0000-0000-000000000000}"/>
          </ac:cxnSpMkLst>
        </pc:cxnChg>
        <pc:cxnChg chg="del">
          <ac:chgData name="Douglas Malcolm" userId="6fbabce8-ec94-4dd3-b118-672eb69ae1ad" providerId="ADAL" clId="{6A6FD181-A3D4-405D-8067-66E6B72C8BF5}" dt="2023-03-27T17:26:14.495" v="161" actId="478"/>
          <ac:cxnSpMkLst>
            <pc:docMk/>
            <pc:sldMk cId="0" sldId="329"/>
            <ac:cxnSpMk id="617" creationId="{00000000-0000-0000-0000-000000000000}"/>
          </ac:cxnSpMkLst>
        </pc:cxnChg>
        <pc:cxnChg chg="del">
          <ac:chgData name="Douglas Malcolm" userId="6fbabce8-ec94-4dd3-b118-672eb69ae1ad" providerId="ADAL" clId="{6A6FD181-A3D4-405D-8067-66E6B72C8BF5}" dt="2023-03-27T17:26:14.495" v="161" actId="478"/>
          <ac:cxnSpMkLst>
            <pc:docMk/>
            <pc:sldMk cId="0" sldId="329"/>
            <ac:cxnSpMk id="618" creationId="{00000000-0000-0000-0000-000000000000}"/>
          </ac:cxnSpMkLst>
        </pc:cxnChg>
      </pc:sldChg>
      <pc:sldChg chg="addSp delSp modSp mod">
        <pc:chgData name="Douglas Malcolm" userId="6fbabce8-ec94-4dd3-b118-672eb69ae1ad" providerId="ADAL" clId="{6A6FD181-A3D4-405D-8067-66E6B72C8BF5}" dt="2023-03-27T17:50:35.609" v="609" actId="1076"/>
        <pc:sldMkLst>
          <pc:docMk/>
          <pc:sldMk cId="0" sldId="330"/>
        </pc:sldMkLst>
        <pc:spChg chg="add mod">
          <ac:chgData name="Douglas Malcolm" userId="6fbabce8-ec94-4dd3-b118-672eb69ae1ad" providerId="ADAL" clId="{6A6FD181-A3D4-405D-8067-66E6B72C8BF5}" dt="2023-03-27T17:26:19.038" v="164"/>
          <ac:spMkLst>
            <pc:docMk/>
            <pc:sldMk cId="0" sldId="330"/>
            <ac:spMk id="2" creationId="{7EE31650-13E8-26D5-026E-29CD85B8AFAD}"/>
          </ac:spMkLst>
        </pc:spChg>
        <pc:spChg chg="add mod">
          <ac:chgData name="Douglas Malcolm" userId="6fbabce8-ec94-4dd3-b118-672eb69ae1ad" providerId="ADAL" clId="{6A6FD181-A3D4-405D-8067-66E6B72C8BF5}" dt="2023-03-27T17:26:19.038" v="164"/>
          <ac:spMkLst>
            <pc:docMk/>
            <pc:sldMk cId="0" sldId="330"/>
            <ac:spMk id="3" creationId="{337E2177-D730-9C35-E03E-BF54F5DADC3A}"/>
          </ac:spMkLst>
        </pc:spChg>
        <pc:spChg chg="add mod">
          <ac:chgData name="Douglas Malcolm" userId="6fbabce8-ec94-4dd3-b118-672eb69ae1ad" providerId="ADAL" clId="{6A6FD181-A3D4-405D-8067-66E6B72C8BF5}" dt="2023-03-27T17:26:19.038" v="164"/>
          <ac:spMkLst>
            <pc:docMk/>
            <pc:sldMk cId="0" sldId="330"/>
            <ac:spMk id="4" creationId="{797D12B3-2E31-802C-11E2-B5279B7BA96D}"/>
          </ac:spMkLst>
        </pc:spChg>
        <pc:spChg chg="add mod">
          <ac:chgData name="Douglas Malcolm" userId="6fbabce8-ec94-4dd3-b118-672eb69ae1ad" providerId="ADAL" clId="{6A6FD181-A3D4-405D-8067-66E6B72C8BF5}" dt="2023-03-27T17:49:43.316" v="544" actId="20577"/>
          <ac:spMkLst>
            <pc:docMk/>
            <pc:sldMk cId="0" sldId="330"/>
            <ac:spMk id="14" creationId="{BAE11283-8DB5-5E62-608F-3F4DCE846473}"/>
          </ac:spMkLst>
        </pc:spChg>
        <pc:spChg chg="add del mod">
          <ac:chgData name="Douglas Malcolm" userId="6fbabce8-ec94-4dd3-b118-672eb69ae1ad" providerId="ADAL" clId="{6A6FD181-A3D4-405D-8067-66E6B72C8BF5}" dt="2023-03-27T17:37:25.106" v="251" actId="478"/>
          <ac:spMkLst>
            <pc:docMk/>
            <pc:sldMk cId="0" sldId="330"/>
            <ac:spMk id="16" creationId="{C10E87C4-4F65-264C-7141-3FF87CBFE7CC}"/>
          </ac:spMkLst>
        </pc:spChg>
        <pc:spChg chg="add mod">
          <ac:chgData name="Douglas Malcolm" userId="6fbabce8-ec94-4dd3-b118-672eb69ae1ad" providerId="ADAL" clId="{6A6FD181-A3D4-405D-8067-66E6B72C8BF5}" dt="2023-03-27T17:38:49.837" v="288"/>
          <ac:spMkLst>
            <pc:docMk/>
            <pc:sldMk cId="0" sldId="330"/>
            <ac:spMk id="17" creationId="{BFD6128C-CA92-405B-97CF-B63E90BF5143}"/>
          </ac:spMkLst>
        </pc:spChg>
        <pc:spChg chg="del">
          <ac:chgData name="Douglas Malcolm" userId="6fbabce8-ec94-4dd3-b118-672eb69ae1ad" providerId="ADAL" clId="{6A6FD181-A3D4-405D-8067-66E6B72C8BF5}" dt="2023-03-27T17:26:18.688" v="163" actId="478"/>
          <ac:spMkLst>
            <pc:docMk/>
            <pc:sldMk cId="0" sldId="330"/>
            <ac:spMk id="624" creationId="{00000000-0000-0000-0000-000000000000}"/>
          </ac:spMkLst>
        </pc:spChg>
        <pc:spChg chg="del">
          <ac:chgData name="Douglas Malcolm" userId="6fbabce8-ec94-4dd3-b118-672eb69ae1ad" providerId="ADAL" clId="{6A6FD181-A3D4-405D-8067-66E6B72C8BF5}" dt="2023-03-27T17:26:18.688" v="163" actId="478"/>
          <ac:spMkLst>
            <pc:docMk/>
            <pc:sldMk cId="0" sldId="330"/>
            <ac:spMk id="625" creationId="{00000000-0000-0000-0000-000000000000}"/>
          </ac:spMkLst>
        </pc:spChg>
        <pc:spChg chg="del">
          <ac:chgData name="Douglas Malcolm" userId="6fbabce8-ec94-4dd3-b118-672eb69ae1ad" providerId="ADAL" clId="{6A6FD181-A3D4-405D-8067-66E6B72C8BF5}" dt="2023-03-27T17:37:23.615" v="250" actId="478"/>
          <ac:spMkLst>
            <pc:docMk/>
            <pc:sldMk cId="0" sldId="330"/>
            <ac:spMk id="627" creationId="{00000000-0000-0000-0000-000000000000}"/>
          </ac:spMkLst>
        </pc:spChg>
        <pc:spChg chg="del">
          <ac:chgData name="Douglas Malcolm" userId="6fbabce8-ec94-4dd3-b118-672eb69ae1ad" providerId="ADAL" clId="{6A6FD181-A3D4-405D-8067-66E6B72C8BF5}" dt="2023-03-27T17:26:18.688" v="163" actId="478"/>
          <ac:spMkLst>
            <pc:docMk/>
            <pc:sldMk cId="0" sldId="330"/>
            <ac:spMk id="628" creationId="{00000000-0000-0000-0000-000000000000}"/>
          </ac:spMkLst>
        </pc:spChg>
        <pc:spChg chg="del">
          <ac:chgData name="Douglas Malcolm" userId="6fbabce8-ec94-4dd3-b118-672eb69ae1ad" providerId="ADAL" clId="{6A6FD181-A3D4-405D-8067-66E6B72C8BF5}" dt="2023-03-27T17:26:18.688" v="163" actId="478"/>
          <ac:spMkLst>
            <pc:docMk/>
            <pc:sldMk cId="0" sldId="330"/>
            <ac:spMk id="630" creationId="{00000000-0000-0000-0000-000000000000}"/>
          </ac:spMkLst>
        </pc:spChg>
        <pc:cxnChg chg="add mod">
          <ac:chgData name="Douglas Malcolm" userId="6fbabce8-ec94-4dd3-b118-672eb69ae1ad" providerId="ADAL" clId="{6A6FD181-A3D4-405D-8067-66E6B72C8BF5}" dt="2023-03-27T17:26:19.038" v="164"/>
          <ac:cxnSpMkLst>
            <pc:docMk/>
            <pc:sldMk cId="0" sldId="330"/>
            <ac:cxnSpMk id="5" creationId="{0184806E-15FF-EDF2-53E0-674C7018B116}"/>
          </ac:cxnSpMkLst>
        </pc:cxnChg>
        <pc:cxnChg chg="add mod">
          <ac:chgData name="Douglas Malcolm" userId="6fbabce8-ec94-4dd3-b118-672eb69ae1ad" providerId="ADAL" clId="{6A6FD181-A3D4-405D-8067-66E6B72C8BF5}" dt="2023-03-27T17:26:19.038" v="164"/>
          <ac:cxnSpMkLst>
            <pc:docMk/>
            <pc:sldMk cId="0" sldId="330"/>
            <ac:cxnSpMk id="6" creationId="{EC3844B8-D77C-4BA8-D399-49A24F2CB7D6}"/>
          </ac:cxnSpMkLst>
        </pc:cxnChg>
        <pc:cxnChg chg="add mod">
          <ac:chgData name="Douglas Malcolm" userId="6fbabce8-ec94-4dd3-b118-672eb69ae1ad" providerId="ADAL" clId="{6A6FD181-A3D4-405D-8067-66E6B72C8BF5}" dt="2023-03-27T17:26:19.038" v="164"/>
          <ac:cxnSpMkLst>
            <pc:docMk/>
            <pc:sldMk cId="0" sldId="330"/>
            <ac:cxnSpMk id="7" creationId="{60DBB0A3-446F-2772-38E2-F0D9840F2229}"/>
          </ac:cxnSpMkLst>
        </pc:cxnChg>
        <pc:cxnChg chg="add mod">
          <ac:chgData name="Douglas Malcolm" userId="6fbabce8-ec94-4dd3-b118-672eb69ae1ad" providerId="ADAL" clId="{6A6FD181-A3D4-405D-8067-66E6B72C8BF5}" dt="2023-03-27T17:26:19.038" v="164"/>
          <ac:cxnSpMkLst>
            <pc:docMk/>
            <pc:sldMk cId="0" sldId="330"/>
            <ac:cxnSpMk id="8" creationId="{734A8962-BEAD-E31B-614C-C40693DE79B1}"/>
          </ac:cxnSpMkLst>
        </pc:cxnChg>
        <pc:cxnChg chg="add mod">
          <ac:chgData name="Douglas Malcolm" userId="6fbabce8-ec94-4dd3-b118-672eb69ae1ad" providerId="ADAL" clId="{6A6FD181-A3D4-405D-8067-66E6B72C8BF5}" dt="2023-03-27T17:26:19.038" v="164"/>
          <ac:cxnSpMkLst>
            <pc:docMk/>
            <pc:sldMk cId="0" sldId="330"/>
            <ac:cxnSpMk id="9" creationId="{96394D7A-9875-A5FC-FDE2-044EAC9E9285}"/>
          </ac:cxnSpMkLst>
        </pc:cxnChg>
        <pc:cxnChg chg="add mod">
          <ac:chgData name="Douglas Malcolm" userId="6fbabce8-ec94-4dd3-b118-672eb69ae1ad" providerId="ADAL" clId="{6A6FD181-A3D4-405D-8067-66E6B72C8BF5}" dt="2023-03-27T17:26:19.038" v="164"/>
          <ac:cxnSpMkLst>
            <pc:docMk/>
            <pc:sldMk cId="0" sldId="330"/>
            <ac:cxnSpMk id="10" creationId="{DF059B03-6AC6-EB92-91B5-2C2228590582}"/>
          </ac:cxnSpMkLst>
        </pc:cxnChg>
        <pc:cxnChg chg="add mod">
          <ac:chgData name="Douglas Malcolm" userId="6fbabce8-ec94-4dd3-b118-672eb69ae1ad" providerId="ADAL" clId="{6A6FD181-A3D4-405D-8067-66E6B72C8BF5}" dt="2023-03-27T17:26:19.038" v="164"/>
          <ac:cxnSpMkLst>
            <pc:docMk/>
            <pc:sldMk cId="0" sldId="330"/>
            <ac:cxnSpMk id="11" creationId="{9ECAAD93-918D-660E-05BD-E8BCAB394B58}"/>
          </ac:cxnSpMkLst>
        </pc:cxnChg>
        <pc:cxnChg chg="add mod">
          <ac:chgData name="Douglas Malcolm" userId="6fbabce8-ec94-4dd3-b118-672eb69ae1ad" providerId="ADAL" clId="{6A6FD181-A3D4-405D-8067-66E6B72C8BF5}" dt="2023-03-27T17:26:19.038" v="164"/>
          <ac:cxnSpMkLst>
            <pc:docMk/>
            <pc:sldMk cId="0" sldId="330"/>
            <ac:cxnSpMk id="12" creationId="{4C49FED8-3F9B-9740-A3D9-3F206BB8F0FE}"/>
          </ac:cxnSpMkLst>
        </pc:cxnChg>
        <pc:cxnChg chg="add mod">
          <ac:chgData name="Douglas Malcolm" userId="6fbabce8-ec94-4dd3-b118-672eb69ae1ad" providerId="ADAL" clId="{6A6FD181-A3D4-405D-8067-66E6B72C8BF5}" dt="2023-03-27T17:26:19.038" v="164"/>
          <ac:cxnSpMkLst>
            <pc:docMk/>
            <pc:sldMk cId="0" sldId="330"/>
            <ac:cxnSpMk id="13" creationId="{3EDE77C3-B27E-9499-DB0A-37DE4B79BACD}"/>
          </ac:cxnSpMkLst>
        </pc:cxnChg>
        <pc:cxnChg chg="mod">
          <ac:chgData name="Douglas Malcolm" userId="6fbabce8-ec94-4dd3-b118-672eb69ae1ad" providerId="ADAL" clId="{6A6FD181-A3D4-405D-8067-66E6B72C8BF5}" dt="2023-03-27T17:50:35.609" v="609" actId="1076"/>
          <ac:cxnSpMkLst>
            <pc:docMk/>
            <pc:sldMk cId="0" sldId="330"/>
            <ac:cxnSpMk id="629" creationId="{00000000-0000-0000-0000-000000000000}"/>
          </ac:cxnSpMkLst>
        </pc:cxnChg>
        <pc:cxnChg chg="del">
          <ac:chgData name="Douglas Malcolm" userId="6fbabce8-ec94-4dd3-b118-672eb69ae1ad" providerId="ADAL" clId="{6A6FD181-A3D4-405D-8067-66E6B72C8BF5}" dt="2023-03-27T17:26:18.688" v="163" actId="478"/>
          <ac:cxnSpMkLst>
            <pc:docMk/>
            <pc:sldMk cId="0" sldId="330"/>
            <ac:cxnSpMk id="631" creationId="{00000000-0000-0000-0000-000000000000}"/>
          </ac:cxnSpMkLst>
        </pc:cxnChg>
        <pc:cxnChg chg="del">
          <ac:chgData name="Douglas Malcolm" userId="6fbabce8-ec94-4dd3-b118-672eb69ae1ad" providerId="ADAL" clId="{6A6FD181-A3D4-405D-8067-66E6B72C8BF5}" dt="2023-03-27T17:26:18.688" v="163" actId="478"/>
          <ac:cxnSpMkLst>
            <pc:docMk/>
            <pc:sldMk cId="0" sldId="330"/>
            <ac:cxnSpMk id="632" creationId="{00000000-0000-0000-0000-000000000000}"/>
          </ac:cxnSpMkLst>
        </pc:cxnChg>
        <pc:cxnChg chg="del">
          <ac:chgData name="Douglas Malcolm" userId="6fbabce8-ec94-4dd3-b118-672eb69ae1ad" providerId="ADAL" clId="{6A6FD181-A3D4-405D-8067-66E6B72C8BF5}" dt="2023-03-27T17:26:18.688" v="163" actId="478"/>
          <ac:cxnSpMkLst>
            <pc:docMk/>
            <pc:sldMk cId="0" sldId="330"/>
            <ac:cxnSpMk id="633" creationId="{00000000-0000-0000-0000-000000000000}"/>
          </ac:cxnSpMkLst>
        </pc:cxnChg>
        <pc:cxnChg chg="del">
          <ac:chgData name="Douglas Malcolm" userId="6fbabce8-ec94-4dd3-b118-672eb69ae1ad" providerId="ADAL" clId="{6A6FD181-A3D4-405D-8067-66E6B72C8BF5}" dt="2023-03-27T17:26:18.688" v="163" actId="478"/>
          <ac:cxnSpMkLst>
            <pc:docMk/>
            <pc:sldMk cId="0" sldId="330"/>
            <ac:cxnSpMk id="634" creationId="{00000000-0000-0000-0000-000000000000}"/>
          </ac:cxnSpMkLst>
        </pc:cxnChg>
        <pc:cxnChg chg="del">
          <ac:chgData name="Douglas Malcolm" userId="6fbabce8-ec94-4dd3-b118-672eb69ae1ad" providerId="ADAL" clId="{6A6FD181-A3D4-405D-8067-66E6B72C8BF5}" dt="2023-03-27T17:26:18.688" v="163" actId="478"/>
          <ac:cxnSpMkLst>
            <pc:docMk/>
            <pc:sldMk cId="0" sldId="330"/>
            <ac:cxnSpMk id="635" creationId="{00000000-0000-0000-0000-000000000000}"/>
          </ac:cxnSpMkLst>
        </pc:cxnChg>
        <pc:cxnChg chg="del">
          <ac:chgData name="Douglas Malcolm" userId="6fbabce8-ec94-4dd3-b118-672eb69ae1ad" providerId="ADAL" clId="{6A6FD181-A3D4-405D-8067-66E6B72C8BF5}" dt="2023-03-27T17:26:18.688" v="163" actId="478"/>
          <ac:cxnSpMkLst>
            <pc:docMk/>
            <pc:sldMk cId="0" sldId="330"/>
            <ac:cxnSpMk id="636" creationId="{00000000-0000-0000-0000-000000000000}"/>
          </ac:cxnSpMkLst>
        </pc:cxnChg>
        <pc:cxnChg chg="del">
          <ac:chgData name="Douglas Malcolm" userId="6fbabce8-ec94-4dd3-b118-672eb69ae1ad" providerId="ADAL" clId="{6A6FD181-A3D4-405D-8067-66E6B72C8BF5}" dt="2023-03-27T17:26:18.688" v="163" actId="478"/>
          <ac:cxnSpMkLst>
            <pc:docMk/>
            <pc:sldMk cId="0" sldId="330"/>
            <ac:cxnSpMk id="637" creationId="{00000000-0000-0000-0000-000000000000}"/>
          </ac:cxnSpMkLst>
        </pc:cxnChg>
        <pc:cxnChg chg="del">
          <ac:chgData name="Douglas Malcolm" userId="6fbabce8-ec94-4dd3-b118-672eb69ae1ad" providerId="ADAL" clId="{6A6FD181-A3D4-405D-8067-66E6B72C8BF5}" dt="2023-03-27T17:26:18.688" v="163" actId="478"/>
          <ac:cxnSpMkLst>
            <pc:docMk/>
            <pc:sldMk cId="0" sldId="330"/>
            <ac:cxnSpMk id="638" creationId="{00000000-0000-0000-0000-000000000000}"/>
          </ac:cxnSpMkLst>
        </pc:cxnChg>
        <pc:cxnChg chg="del">
          <ac:chgData name="Douglas Malcolm" userId="6fbabce8-ec94-4dd3-b118-672eb69ae1ad" providerId="ADAL" clId="{6A6FD181-A3D4-405D-8067-66E6B72C8BF5}" dt="2023-03-27T17:26:18.688" v="163" actId="478"/>
          <ac:cxnSpMkLst>
            <pc:docMk/>
            <pc:sldMk cId="0" sldId="330"/>
            <ac:cxnSpMk id="639" creationId="{00000000-0000-0000-0000-000000000000}"/>
          </ac:cxnSpMkLst>
        </pc:cxnChg>
      </pc:sldChg>
      <pc:sldChg chg="addSp delSp modSp mod">
        <pc:chgData name="Douglas Malcolm" userId="6fbabce8-ec94-4dd3-b118-672eb69ae1ad" providerId="ADAL" clId="{6A6FD181-A3D4-405D-8067-66E6B72C8BF5}" dt="2023-03-27T17:53:42.147" v="695" actId="6549"/>
        <pc:sldMkLst>
          <pc:docMk/>
          <pc:sldMk cId="0" sldId="331"/>
        </pc:sldMkLst>
        <pc:spChg chg="del">
          <ac:chgData name="Douglas Malcolm" userId="6fbabce8-ec94-4dd3-b118-672eb69ae1ad" providerId="ADAL" clId="{6A6FD181-A3D4-405D-8067-66E6B72C8BF5}" dt="2023-03-27T17:26:25.848" v="165" actId="478"/>
          <ac:spMkLst>
            <pc:docMk/>
            <pc:sldMk cId="0" sldId="331"/>
            <ac:spMk id="2" creationId="{6C2037EB-E83B-B421-A2D1-84E4D8624666}"/>
          </ac:spMkLst>
        </pc:spChg>
        <pc:spChg chg="add mod">
          <ac:chgData name="Douglas Malcolm" userId="6fbabce8-ec94-4dd3-b118-672eb69ae1ad" providerId="ADAL" clId="{6A6FD181-A3D4-405D-8067-66E6B72C8BF5}" dt="2023-03-27T17:26:26.158" v="166"/>
          <ac:spMkLst>
            <pc:docMk/>
            <pc:sldMk cId="0" sldId="331"/>
            <ac:spMk id="3" creationId="{7AB572B2-1631-9FC5-B01E-CEB210F45A1F}"/>
          </ac:spMkLst>
        </pc:spChg>
        <pc:spChg chg="add mod">
          <ac:chgData name="Douglas Malcolm" userId="6fbabce8-ec94-4dd3-b118-672eb69ae1ad" providerId="ADAL" clId="{6A6FD181-A3D4-405D-8067-66E6B72C8BF5}" dt="2023-03-27T17:53:42.147" v="695" actId="6549"/>
          <ac:spMkLst>
            <pc:docMk/>
            <pc:sldMk cId="0" sldId="331"/>
            <ac:spMk id="4" creationId="{63C99DF2-3E6E-2E54-3338-99E6041ED46C}"/>
          </ac:spMkLst>
        </pc:spChg>
        <pc:spChg chg="add mod">
          <ac:chgData name="Douglas Malcolm" userId="6fbabce8-ec94-4dd3-b118-672eb69ae1ad" providerId="ADAL" clId="{6A6FD181-A3D4-405D-8067-66E6B72C8BF5}" dt="2023-03-27T17:26:26.158" v="166"/>
          <ac:spMkLst>
            <pc:docMk/>
            <pc:sldMk cId="0" sldId="331"/>
            <ac:spMk id="5" creationId="{BA172A7C-0531-8CBF-335E-9419072C6858}"/>
          </ac:spMkLst>
        </pc:spChg>
        <pc:spChg chg="add mod">
          <ac:chgData name="Douglas Malcolm" userId="6fbabce8-ec94-4dd3-b118-672eb69ae1ad" providerId="ADAL" clId="{6A6FD181-A3D4-405D-8067-66E6B72C8BF5}" dt="2023-03-27T17:50:18.550" v="608" actId="21"/>
          <ac:spMkLst>
            <pc:docMk/>
            <pc:sldMk cId="0" sldId="331"/>
            <ac:spMk id="15" creationId="{88146A94-C620-BB95-4B58-FF1B3F28A546}"/>
          </ac:spMkLst>
        </pc:spChg>
        <pc:spChg chg="add del mod">
          <ac:chgData name="Douglas Malcolm" userId="6fbabce8-ec94-4dd3-b118-672eb69ae1ad" providerId="ADAL" clId="{6A6FD181-A3D4-405D-8067-66E6B72C8BF5}" dt="2023-03-27T17:37:30.259" v="253" actId="478"/>
          <ac:spMkLst>
            <pc:docMk/>
            <pc:sldMk cId="0" sldId="331"/>
            <ac:spMk id="17" creationId="{843DFFD1-00FA-7BA4-FA30-BE7DBBF3A1F5}"/>
          </ac:spMkLst>
        </pc:spChg>
        <pc:spChg chg="add mod">
          <ac:chgData name="Douglas Malcolm" userId="6fbabce8-ec94-4dd3-b118-672eb69ae1ad" providerId="ADAL" clId="{6A6FD181-A3D4-405D-8067-66E6B72C8BF5}" dt="2023-03-27T17:50:48.647" v="615" actId="1076"/>
          <ac:spMkLst>
            <pc:docMk/>
            <pc:sldMk cId="0" sldId="331"/>
            <ac:spMk id="18" creationId="{6DFE4115-2502-1A1E-729C-7ACC55F95C2C}"/>
          </ac:spMkLst>
        </pc:spChg>
        <pc:spChg chg="del">
          <ac:chgData name="Douglas Malcolm" userId="6fbabce8-ec94-4dd3-b118-672eb69ae1ad" providerId="ADAL" clId="{6A6FD181-A3D4-405D-8067-66E6B72C8BF5}" dt="2023-03-27T17:26:25.848" v="165" actId="478"/>
          <ac:spMkLst>
            <pc:docMk/>
            <pc:sldMk cId="0" sldId="331"/>
            <ac:spMk id="644" creationId="{00000000-0000-0000-0000-000000000000}"/>
          </ac:spMkLst>
        </pc:spChg>
        <pc:spChg chg="del">
          <ac:chgData name="Douglas Malcolm" userId="6fbabce8-ec94-4dd3-b118-672eb69ae1ad" providerId="ADAL" clId="{6A6FD181-A3D4-405D-8067-66E6B72C8BF5}" dt="2023-03-27T17:26:25.848" v="165" actId="478"/>
          <ac:spMkLst>
            <pc:docMk/>
            <pc:sldMk cId="0" sldId="331"/>
            <ac:spMk id="645" creationId="{00000000-0000-0000-0000-000000000000}"/>
          </ac:spMkLst>
        </pc:spChg>
        <pc:spChg chg="del">
          <ac:chgData name="Douglas Malcolm" userId="6fbabce8-ec94-4dd3-b118-672eb69ae1ad" providerId="ADAL" clId="{6A6FD181-A3D4-405D-8067-66E6B72C8BF5}" dt="2023-03-27T17:37:28.991" v="252" actId="478"/>
          <ac:spMkLst>
            <pc:docMk/>
            <pc:sldMk cId="0" sldId="331"/>
            <ac:spMk id="647" creationId="{00000000-0000-0000-0000-000000000000}"/>
          </ac:spMkLst>
        </pc:spChg>
        <pc:spChg chg="del">
          <ac:chgData name="Douglas Malcolm" userId="6fbabce8-ec94-4dd3-b118-672eb69ae1ad" providerId="ADAL" clId="{6A6FD181-A3D4-405D-8067-66E6B72C8BF5}" dt="2023-03-27T17:26:25.848" v="165" actId="478"/>
          <ac:spMkLst>
            <pc:docMk/>
            <pc:sldMk cId="0" sldId="331"/>
            <ac:spMk id="648" creationId="{00000000-0000-0000-0000-000000000000}"/>
          </ac:spMkLst>
        </pc:spChg>
        <pc:spChg chg="del">
          <ac:chgData name="Douglas Malcolm" userId="6fbabce8-ec94-4dd3-b118-672eb69ae1ad" providerId="ADAL" clId="{6A6FD181-A3D4-405D-8067-66E6B72C8BF5}" dt="2023-03-27T17:26:25.848" v="165" actId="478"/>
          <ac:spMkLst>
            <pc:docMk/>
            <pc:sldMk cId="0" sldId="331"/>
            <ac:spMk id="650" creationId="{00000000-0000-0000-0000-000000000000}"/>
          </ac:spMkLst>
        </pc:spChg>
        <pc:cxnChg chg="add mod">
          <ac:chgData name="Douglas Malcolm" userId="6fbabce8-ec94-4dd3-b118-672eb69ae1ad" providerId="ADAL" clId="{6A6FD181-A3D4-405D-8067-66E6B72C8BF5}" dt="2023-03-27T17:26:26.158" v="166"/>
          <ac:cxnSpMkLst>
            <pc:docMk/>
            <pc:sldMk cId="0" sldId="331"/>
            <ac:cxnSpMk id="6" creationId="{3287D20A-84BC-DC12-A952-203E866B4351}"/>
          </ac:cxnSpMkLst>
        </pc:cxnChg>
        <pc:cxnChg chg="add mod">
          <ac:chgData name="Douglas Malcolm" userId="6fbabce8-ec94-4dd3-b118-672eb69ae1ad" providerId="ADAL" clId="{6A6FD181-A3D4-405D-8067-66E6B72C8BF5}" dt="2023-03-27T17:26:26.158" v="166"/>
          <ac:cxnSpMkLst>
            <pc:docMk/>
            <pc:sldMk cId="0" sldId="331"/>
            <ac:cxnSpMk id="7" creationId="{B449218C-49CF-9FEB-0195-FC04DCB1C6A9}"/>
          </ac:cxnSpMkLst>
        </pc:cxnChg>
        <pc:cxnChg chg="add mod">
          <ac:chgData name="Douglas Malcolm" userId="6fbabce8-ec94-4dd3-b118-672eb69ae1ad" providerId="ADAL" clId="{6A6FD181-A3D4-405D-8067-66E6B72C8BF5}" dt="2023-03-27T17:26:26.158" v="166"/>
          <ac:cxnSpMkLst>
            <pc:docMk/>
            <pc:sldMk cId="0" sldId="331"/>
            <ac:cxnSpMk id="8" creationId="{16328195-CA97-717C-9362-6788DD079A0C}"/>
          </ac:cxnSpMkLst>
        </pc:cxnChg>
        <pc:cxnChg chg="add mod">
          <ac:chgData name="Douglas Malcolm" userId="6fbabce8-ec94-4dd3-b118-672eb69ae1ad" providerId="ADAL" clId="{6A6FD181-A3D4-405D-8067-66E6B72C8BF5}" dt="2023-03-27T17:26:26.158" v="166"/>
          <ac:cxnSpMkLst>
            <pc:docMk/>
            <pc:sldMk cId="0" sldId="331"/>
            <ac:cxnSpMk id="9" creationId="{FBAC8B11-CCF1-4FD8-4C1F-505CDEDDA90B}"/>
          </ac:cxnSpMkLst>
        </pc:cxnChg>
        <pc:cxnChg chg="add mod">
          <ac:chgData name="Douglas Malcolm" userId="6fbabce8-ec94-4dd3-b118-672eb69ae1ad" providerId="ADAL" clId="{6A6FD181-A3D4-405D-8067-66E6B72C8BF5}" dt="2023-03-27T17:26:26.158" v="166"/>
          <ac:cxnSpMkLst>
            <pc:docMk/>
            <pc:sldMk cId="0" sldId="331"/>
            <ac:cxnSpMk id="10" creationId="{77A6E8FD-1B5F-DD04-509D-D8A412E91FB6}"/>
          </ac:cxnSpMkLst>
        </pc:cxnChg>
        <pc:cxnChg chg="add mod">
          <ac:chgData name="Douglas Malcolm" userId="6fbabce8-ec94-4dd3-b118-672eb69ae1ad" providerId="ADAL" clId="{6A6FD181-A3D4-405D-8067-66E6B72C8BF5}" dt="2023-03-27T17:26:26.158" v="166"/>
          <ac:cxnSpMkLst>
            <pc:docMk/>
            <pc:sldMk cId="0" sldId="331"/>
            <ac:cxnSpMk id="11" creationId="{8818DD9B-1EC4-CA44-21BB-C414F926F169}"/>
          </ac:cxnSpMkLst>
        </pc:cxnChg>
        <pc:cxnChg chg="add mod">
          <ac:chgData name="Douglas Malcolm" userId="6fbabce8-ec94-4dd3-b118-672eb69ae1ad" providerId="ADAL" clId="{6A6FD181-A3D4-405D-8067-66E6B72C8BF5}" dt="2023-03-27T17:26:26.158" v="166"/>
          <ac:cxnSpMkLst>
            <pc:docMk/>
            <pc:sldMk cId="0" sldId="331"/>
            <ac:cxnSpMk id="12" creationId="{276C83DF-4E4C-2BFB-CADB-D7F5235327F7}"/>
          </ac:cxnSpMkLst>
        </pc:cxnChg>
        <pc:cxnChg chg="add mod">
          <ac:chgData name="Douglas Malcolm" userId="6fbabce8-ec94-4dd3-b118-672eb69ae1ad" providerId="ADAL" clId="{6A6FD181-A3D4-405D-8067-66E6B72C8BF5}" dt="2023-03-27T17:26:26.158" v="166"/>
          <ac:cxnSpMkLst>
            <pc:docMk/>
            <pc:sldMk cId="0" sldId="331"/>
            <ac:cxnSpMk id="13" creationId="{F2446DBC-F8D0-0A86-DE95-ABFB3923C83F}"/>
          </ac:cxnSpMkLst>
        </pc:cxnChg>
        <pc:cxnChg chg="add mod">
          <ac:chgData name="Douglas Malcolm" userId="6fbabce8-ec94-4dd3-b118-672eb69ae1ad" providerId="ADAL" clId="{6A6FD181-A3D4-405D-8067-66E6B72C8BF5}" dt="2023-03-27T17:26:26.158" v="166"/>
          <ac:cxnSpMkLst>
            <pc:docMk/>
            <pc:sldMk cId="0" sldId="331"/>
            <ac:cxnSpMk id="14" creationId="{2D21D709-E5C8-7908-2338-C508239ED0B9}"/>
          </ac:cxnSpMkLst>
        </pc:cxnChg>
        <pc:cxnChg chg="mod">
          <ac:chgData name="Douglas Malcolm" userId="6fbabce8-ec94-4dd3-b118-672eb69ae1ad" providerId="ADAL" clId="{6A6FD181-A3D4-405D-8067-66E6B72C8BF5}" dt="2023-03-27T17:50:56.447" v="618" actId="14100"/>
          <ac:cxnSpMkLst>
            <pc:docMk/>
            <pc:sldMk cId="0" sldId="331"/>
            <ac:cxnSpMk id="649" creationId="{00000000-0000-0000-0000-000000000000}"/>
          </ac:cxnSpMkLst>
        </pc:cxnChg>
        <pc:cxnChg chg="del">
          <ac:chgData name="Douglas Malcolm" userId="6fbabce8-ec94-4dd3-b118-672eb69ae1ad" providerId="ADAL" clId="{6A6FD181-A3D4-405D-8067-66E6B72C8BF5}" dt="2023-03-27T17:26:25.848" v="165" actId="478"/>
          <ac:cxnSpMkLst>
            <pc:docMk/>
            <pc:sldMk cId="0" sldId="331"/>
            <ac:cxnSpMk id="651" creationId="{00000000-0000-0000-0000-000000000000}"/>
          </ac:cxnSpMkLst>
        </pc:cxnChg>
        <pc:cxnChg chg="del">
          <ac:chgData name="Douglas Malcolm" userId="6fbabce8-ec94-4dd3-b118-672eb69ae1ad" providerId="ADAL" clId="{6A6FD181-A3D4-405D-8067-66E6B72C8BF5}" dt="2023-03-27T17:26:25.848" v="165" actId="478"/>
          <ac:cxnSpMkLst>
            <pc:docMk/>
            <pc:sldMk cId="0" sldId="331"/>
            <ac:cxnSpMk id="652" creationId="{00000000-0000-0000-0000-000000000000}"/>
          </ac:cxnSpMkLst>
        </pc:cxnChg>
        <pc:cxnChg chg="del">
          <ac:chgData name="Douglas Malcolm" userId="6fbabce8-ec94-4dd3-b118-672eb69ae1ad" providerId="ADAL" clId="{6A6FD181-A3D4-405D-8067-66E6B72C8BF5}" dt="2023-03-27T17:26:25.848" v="165" actId="478"/>
          <ac:cxnSpMkLst>
            <pc:docMk/>
            <pc:sldMk cId="0" sldId="331"/>
            <ac:cxnSpMk id="653" creationId="{00000000-0000-0000-0000-000000000000}"/>
          </ac:cxnSpMkLst>
        </pc:cxnChg>
        <pc:cxnChg chg="del">
          <ac:chgData name="Douglas Malcolm" userId="6fbabce8-ec94-4dd3-b118-672eb69ae1ad" providerId="ADAL" clId="{6A6FD181-A3D4-405D-8067-66E6B72C8BF5}" dt="2023-03-27T17:26:25.848" v="165" actId="478"/>
          <ac:cxnSpMkLst>
            <pc:docMk/>
            <pc:sldMk cId="0" sldId="331"/>
            <ac:cxnSpMk id="654" creationId="{00000000-0000-0000-0000-000000000000}"/>
          </ac:cxnSpMkLst>
        </pc:cxnChg>
        <pc:cxnChg chg="del">
          <ac:chgData name="Douglas Malcolm" userId="6fbabce8-ec94-4dd3-b118-672eb69ae1ad" providerId="ADAL" clId="{6A6FD181-A3D4-405D-8067-66E6B72C8BF5}" dt="2023-03-27T17:26:25.848" v="165" actId="478"/>
          <ac:cxnSpMkLst>
            <pc:docMk/>
            <pc:sldMk cId="0" sldId="331"/>
            <ac:cxnSpMk id="655" creationId="{00000000-0000-0000-0000-000000000000}"/>
          </ac:cxnSpMkLst>
        </pc:cxnChg>
        <pc:cxnChg chg="del">
          <ac:chgData name="Douglas Malcolm" userId="6fbabce8-ec94-4dd3-b118-672eb69ae1ad" providerId="ADAL" clId="{6A6FD181-A3D4-405D-8067-66E6B72C8BF5}" dt="2023-03-27T17:26:25.848" v="165" actId="478"/>
          <ac:cxnSpMkLst>
            <pc:docMk/>
            <pc:sldMk cId="0" sldId="331"/>
            <ac:cxnSpMk id="656" creationId="{00000000-0000-0000-0000-000000000000}"/>
          </ac:cxnSpMkLst>
        </pc:cxnChg>
        <pc:cxnChg chg="del">
          <ac:chgData name="Douglas Malcolm" userId="6fbabce8-ec94-4dd3-b118-672eb69ae1ad" providerId="ADAL" clId="{6A6FD181-A3D4-405D-8067-66E6B72C8BF5}" dt="2023-03-27T17:26:25.848" v="165" actId="478"/>
          <ac:cxnSpMkLst>
            <pc:docMk/>
            <pc:sldMk cId="0" sldId="331"/>
            <ac:cxnSpMk id="657" creationId="{00000000-0000-0000-0000-000000000000}"/>
          </ac:cxnSpMkLst>
        </pc:cxnChg>
        <pc:cxnChg chg="del">
          <ac:chgData name="Douglas Malcolm" userId="6fbabce8-ec94-4dd3-b118-672eb69ae1ad" providerId="ADAL" clId="{6A6FD181-A3D4-405D-8067-66E6B72C8BF5}" dt="2023-03-27T17:26:25.848" v="165" actId="478"/>
          <ac:cxnSpMkLst>
            <pc:docMk/>
            <pc:sldMk cId="0" sldId="331"/>
            <ac:cxnSpMk id="658" creationId="{00000000-0000-0000-0000-000000000000}"/>
          </ac:cxnSpMkLst>
        </pc:cxnChg>
        <pc:cxnChg chg="del">
          <ac:chgData name="Douglas Malcolm" userId="6fbabce8-ec94-4dd3-b118-672eb69ae1ad" providerId="ADAL" clId="{6A6FD181-A3D4-405D-8067-66E6B72C8BF5}" dt="2023-03-27T17:26:25.848" v="165" actId="478"/>
          <ac:cxnSpMkLst>
            <pc:docMk/>
            <pc:sldMk cId="0" sldId="331"/>
            <ac:cxnSpMk id="659" creationId="{00000000-0000-0000-0000-000000000000}"/>
          </ac:cxnSpMkLst>
        </pc:cxnChg>
      </pc:sldChg>
      <pc:sldChg chg="addSp delSp modSp mod">
        <pc:chgData name="Douglas Malcolm" userId="6fbabce8-ec94-4dd3-b118-672eb69ae1ad" providerId="ADAL" clId="{6A6FD181-A3D4-405D-8067-66E6B72C8BF5}" dt="2023-03-27T17:53:24.569" v="690" actId="6549"/>
        <pc:sldMkLst>
          <pc:docMk/>
          <pc:sldMk cId="0" sldId="332"/>
        </pc:sldMkLst>
        <pc:spChg chg="add mod">
          <ac:chgData name="Douglas Malcolm" userId="6fbabce8-ec94-4dd3-b118-672eb69ae1ad" providerId="ADAL" clId="{6A6FD181-A3D4-405D-8067-66E6B72C8BF5}" dt="2023-03-27T17:26:30.840" v="168"/>
          <ac:spMkLst>
            <pc:docMk/>
            <pc:sldMk cId="0" sldId="332"/>
            <ac:spMk id="2" creationId="{6EBAA51A-0F1F-BCCA-7165-9701E3689445}"/>
          </ac:spMkLst>
        </pc:spChg>
        <pc:spChg chg="add mod">
          <ac:chgData name="Douglas Malcolm" userId="6fbabce8-ec94-4dd3-b118-672eb69ae1ad" providerId="ADAL" clId="{6A6FD181-A3D4-405D-8067-66E6B72C8BF5}" dt="2023-03-27T17:53:24.569" v="690" actId="6549"/>
          <ac:spMkLst>
            <pc:docMk/>
            <pc:sldMk cId="0" sldId="332"/>
            <ac:spMk id="3" creationId="{9920F616-4D52-A5AE-A430-9913AD208234}"/>
          </ac:spMkLst>
        </pc:spChg>
        <pc:spChg chg="add mod">
          <ac:chgData name="Douglas Malcolm" userId="6fbabce8-ec94-4dd3-b118-672eb69ae1ad" providerId="ADAL" clId="{6A6FD181-A3D4-405D-8067-66E6B72C8BF5}" dt="2023-03-27T17:26:30.840" v="168"/>
          <ac:spMkLst>
            <pc:docMk/>
            <pc:sldMk cId="0" sldId="332"/>
            <ac:spMk id="4" creationId="{22546B96-F9BC-6091-FA45-B3971E2C0CC8}"/>
          </ac:spMkLst>
        </pc:spChg>
        <pc:spChg chg="add mod">
          <ac:chgData name="Douglas Malcolm" userId="6fbabce8-ec94-4dd3-b118-672eb69ae1ad" providerId="ADAL" clId="{6A6FD181-A3D4-405D-8067-66E6B72C8BF5}" dt="2023-03-27T17:51:26.912" v="658" actId="20577"/>
          <ac:spMkLst>
            <pc:docMk/>
            <pc:sldMk cId="0" sldId="332"/>
            <ac:spMk id="14" creationId="{7A39F051-30D6-9025-0D68-4CE19556B81A}"/>
          </ac:spMkLst>
        </pc:spChg>
        <pc:spChg chg="add del mod">
          <ac:chgData name="Douglas Malcolm" userId="6fbabce8-ec94-4dd3-b118-672eb69ae1ad" providerId="ADAL" clId="{6A6FD181-A3D4-405D-8067-66E6B72C8BF5}" dt="2023-03-27T17:37:35.278" v="255" actId="478"/>
          <ac:spMkLst>
            <pc:docMk/>
            <pc:sldMk cId="0" sldId="332"/>
            <ac:spMk id="16" creationId="{3667E34D-98B9-5DA1-8BD1-6ECD7D9BE068}"/>
          </ac:spMkLst>
        </pc:spChg>
        <pc:spChg chg="add mod">
          <ac:chgData name="Douglas Malcolm" userId="6fbabce8-ec94-4dd3-b118-672eb69ae1ad" providerId="ADAL" clId="{6A6FD181-A3D4-405D-8067-66E6B72C8BF5}" dt="2023-03-27T17:38:47.336" v="286"/>
          <ac:spMkLst>
            <pc:docMk/>
            <pc:sldMk cId="0" sldId="332"/>
            <ac:spMk id="17" creationId="{04F537DC-16A7-E631-9B03-748B37605376}"/>
          </ac:spMkLst>
        </pc:spChg>
        <pc:spChg chg="add del">
          <ac:chgData name="Douglas Malcolm" userId="6fbabce8-ec94-4dd3-b118-672eb69ae1ad" providerId="ADAL" clId="{6A6FD181-A3D4-405D-8067-66E6B72C8BF5}" dt="2023-03-27T17:52:34.426" v="670" actId="22"/>
          <ac:spMkLst>
            <pc:docMk/>
            <pc:sldMk cId="0" sldId="332"/>
            <ac:spMk id="19" creationId="{F1C3E6DC-F29E-7471-DBDD-3AF5505A0579}"/>
          </ac:spMkLst>
        </pc:spChg>
        <pc:spChg chg="del">
          <ac:chgData name="Douglas Malcolm" userId="6fbabce8-ec94-4dd3-b118-672eb69ae1ad" providerId="ADAL" clId="{6A6FD181-A3D4-405D-8067-66E6B72C8BF5}" dt="2023-03-27T17:26:30.540" v="167" actId="478"/>
          <ac:spMkLst>
            <pc:docMk/>
            <pc:sldMk cId="0" sldId="332"/>
            <ac:spMk id="664" creationId="{00000000-0000-0000-0000-000000000000}"/>
          </ac:spMkLst>
        </pc:spChg>
        <pc:spChg chg="del">
          <ac:chgData name="Douglas Malcolm" userId="6fbabce8-ec94-4dd3-b118-672eb69ae1ad" providerId="ADAL" clId="{6A6FD181-A3D4-405D-8067-66E6B72C8BF5}" dt="2023-03-27T17:26:30.540" v="167" actId="478"/>
          <ac:spMkLst>
            <pc:docMk/>
            <pc:sldMk cId="0" sldId="332"/>
            <ac:spMk id="665" creationId="{00000000-0000-0000-0000-000000000000}"/>
          </ac:spMkLst>
        </pc:spChg>
        <pc:spChg chg="del">
          <ac:chgData name="Douglas Malcolm" userId="6fbabce8-ec94-4dd3-b118-672eb69ae1ad" providerId="ADAL" clId="{6A6FD181-A3D4-405D-8067-66E6B72C8BF5}" dt="2023-03-27T17:37:32.915" v="254" actId="478"/>
          <ac:spMkLst>
            <pc:docMk/>
            <pc:sldMk cId="0" sldId="332"/>
            <ac:spMk id="667" creationId="{00000000-0000-0000-0000-000000000000}"/>
          </ac:spMkLst>
        </pc:spChg>
        <pc:spChg chg="del">
          <ac:chgData name="Douglas Malcolm" userId="6fbabce8-ec94-4dd3-b118-672eb69ae1ad" providerId="ADAL" clId="{6A6FD181-A3D4-405D-8067-66E6B72C8BF5}" dt="2023-03-27T17:26:30.540" v="167" actId="478"/>
          <ac:spMkLst>
            <pc:docMk/>
            <pc:sldMk cId="0" sldId="332"/>
            <ac:spMk id="668" creationId="{00000000-0000-0000-0000-000000000000}"/>
          </ac:spMkLst>
        </pc:spChg>
        <pc:spChg chg="del">
          <ac:chgData name="Douglas Malcolm" userId="6fbabce8-ec94-4dd3-b118-672eb69ae1ad" providerId="ADAL" clId="{6A6FD181-A3D4-405D-8067-66E6B72C8BF5}" dt="2023-03-27T17:26:30.540" v="167" actId="478"/>
          <ac:spMkLst>
            <pc:docMk/>
            <pc:sldMk cId="0" sldId="332"/>
            <ac:spMk id="670" creationId="{00000000-0000-0000-0000-000000000000}"/>
          </ac:spMkLst>
        </pc:spChg>
        <pc:cxnChg chg="add mod">
          <ac:chgData name="Douglas Malcolm" userId="6fbabce8-ec94-4dd3-b118-672eb69ae1ad" providerId="ADAL" clId="{6A6FD181-A3D4-405D-8067-66E6B72C8BF5}" dt="2023-03-27T17:26:30.840" v="168"/>
          <ac:cxnSpMkLst>
            <pc:docMk/>
            <pc:sldMk cId="0" sldId="332"/>
            <ac:cxnSpMk id="5" creationId="{868B5E43-3217-5A22-D0FC-10F38759FCBD}"/>
          </ac:cxnSpMkLst>
        </pc:cxnChg>
        <pc:cxnChg chg="add mod">
          <ac:chgData name="Douglas Malcolm" userId="6fbabce8-ec94-4dd3-b118-672eb69ae1ad" providerId="ADAL" clId="{6A6FD181-A3D4-405D-8067-66E6B72C8BF5}" dt="2023-03-27T17:26:30.840" v="168"/>
          <ac:cxnSpMkLst>
            <pc:docMk/>
            <pc:sldMk cId="0" sldId="332"/>
            <ac:cxnSpMk id="6" creationId="{AA2D2326-DE71-F19F-B847-A7DCBF38AB78}"/>
          </ac:cxnSpMkLst>
        </pc:cxnChg>
        <pc:cxnChg chg="add mod">
          <ac:chgData name="Douglas Malcolm" userId="6fbabce8-ec94-4dd3-b118-672eb69ae1ad" providerId="ADAL" clId="{6A6FD181-A3D4-405D-8067-66E6B72C8BF5}" dt="2023-03-27T17:26:30.840" v="168"/>
          <ac:cxnSpMkLst>
            <pc:docMk/>
            <pc:sldMk cId="0" sldId="332"/>
            <ac:cxnSpMk id="7" creationId="{79EEA208-872C-4DC4-F6E2-9C62C6950003}"/>
          </ac:cxnSpMkLst>
        </pc:cxnChg>
        <pc:cxnChg chg="add mod">
          <ac:chgData name="Douglas Malcolm" userId="6fbabce8-ec94-4dd3-b118-672eb69ae1ad" providerId="ADAL" clId="{6A6FD181-A3D4-405D-8067-66E6B72C8BF5}" dt="2023-03-27T17:26:30.840" v="168"/>
          <ac:cxnSpMkLst>
            <pc:docMk/>
            <pc:sldMk cId="0" sldId="332"/>
            <ac:cxnSpMk id="8" creationId="{45D15F5A-6252-7477-04D7-D98FBD6D6F90}"/>
          </ac:cxnSpMkLst>
        </pc:cxnChg>
        <pc:cxnChg chg="add mod">
          <ac:chgData name="Douglas Malcolm" userId="6fbabce8-ec94-4dd3-b118-672eb69ae1ad" providerId="ADAL" clId="{6A6FD181-A3D4-405D-8067-66E6B72C8BF5}" dt="2023-03-27T17:26:30.840" v="168"/>
          <ac:cxnSpMkLst>
            <pc:docMk/>
            <pc:sldMk cId="0" sldId="332"/>
            <ac:cxnSpMk id="9" creationId="{3C164431-F19A-488B-FE7C-DE122E8B4446}"/>
          </ac:cxnSpMkLst>
        </pc:cxnChg>
        <pc:cxnChg chg="add mod">
          <ac:chgData name="Douglas Malcolm" userId="6fbabce8-ec94-4dd3-b118-672eb69ae1ad" providerId="ADAL" clId="{6A6FD181-A3D4-405D-8067-66E6B72C8BF5}" dt="2023-03-27T17:26:30.840" v="168"/>
          <ac:cxnSpMkLst>
            <pc:docMk/>
            <pc:sldMk cId="0" sldId="332"/>
            <ac:cxnSpMk id="10" creationId="{198F38FC-635A-577C-5002-516FE94C22A5}"/>
          </ac:cxnSpMkLst>
        </pc:cxnChg>
        <pc:cxnChg chg="add mod">
          <ac:chgData name="Douglas Malcolm" userId="6fbabce8-ec94-4dd3-b118-672eb69ae1ad" providerId="ADAL" clId="{6A6FD181-A3D4-405D-8067-66E6B72C8BF5}" dt="2023-03-27T17:26:30.840" v="168"/>
          <ac:cxnSpMkLst>
            <pc:docMk/>
            <pc:sldMk cId="0" sldId="332"/>
            <ac:cxnSpMk id="11" creationId="{A47D20EF-B2EE-D12A-B3CC-AEB9D1587581}"/>
          </ac:cxnSpMkLst>
        </pc:cxnChg>
        <pc:cxnChg chg="add mod">
          <ac:chgData name="Douglas Malcolm" userId="6fbabce8-ec94-4dd3-b118-672eb69ae1ad" providerId="ADAL" clId="{6A6FD181-A3D4-405D-8067-66E6B72C8BF5}" dt="2023-03-27T17:26:30.840" v="168"/>
          <ac:cxnSpMkLst>
            <pc:docMk/>
            <pc:sldMk cId="0" sldId="332"/>
            <ac:cxnSpMk id="12" creationId="{D7FFCD2C-3FA9-6B78-3943-40852603D4F9}"/>
          </ac:cxnSpMkLst>
        </pc:cxnChg>
        <pc:cxnChg chg="add mod">
          <ac:chgData name="Douglas Malcolm" userId="6fbabce8-ec94-4dd3-b118-672eb69ae1ad" providerId="ADAL" clId="{6A6FD181-A3D4-405D-8067-66E6B72C8BF5}" dt="2023-03-27T17:26:30.840" v="168"/>
          <ac:cxnSpMkLst>
            <pc:docMk/>
            <pc:sldMk cId="0" sldId="332"/>
            <ac:cxnSpMk id="13" creationId="{4FF4892A-38E6-B332-8A91-CE736925C2DE}"/>
          </ac:cxnSpMkLst>
        </pc:cxnChg>
        <pc:cxnChg chg="mod">
          <ac:chgData name="Douglas Malcolm" userId="6fbabce8-ec94-4dd3-b118-672eb69ae1ad" providerId="ADAL" clId="{6A6FD181-A3D4-405D-8067-66E6B72C8BF5}" dt="2023-03-27T17:51:18.334" v="643" actId="1076"/>
          <ac:cxnSpMkLst>
            <pc:docMk/>
            <pc:sldMk cId="0" sldId="332"/>
            <ac:cxnSpMk id="669" creationId="{00000000-0000-0000-0000-000000000000}"/>
          </ac:cxnSpMkLst>
        </pc:cxnChg>
        <pc:cxnChg chg="del">
          <ac:chgData name="Douglas Malcolm" userId="6fbabce8-ec94-4dd3-b118-672eb69ae1ad" providerId="ADAL" clId="{6A6FD181-A3D4-405D-8067-66E6B72C8BF5}" dt="2023-03-27T17:26:30.540" v="167" actId="478"/>
          <ac:cxnSpMkLst>
            <pc:docMk/>
            <pc:sldMk cId="0" sldId="332"/>
            <ac:cxnSpMk id="671" creationId="{00000000-0000-0000-0000-000000000000}"/>
          </ac:cxnSpMkLst>
        </pc:cxnChg>
        <pc:cxnChg chg="del">
          <ac:chgData name="Douglas Malcolm" userId="6fbabce8-ec94-4dd3-b118-672eb69ae1ad" providerId="ADAL" clId="{6A6FD181-A3D4-405D-8067-66E6B72C8BF5}" dt="2023-03-27T17:26:30.540" v="167" actId="478"/>
          <ac:cxnSpMkLst>
            <pc:docMk/>
            <pc:sldMk cId="0" sldId="332"/>
            <ac:cxnSpMk id="672" creationId="{00000000-0000-0000-0000-000000000000}"/>
          </ac:cxnSpMkLst>
        </pc:cxnChg>
        <pc:cxnChg chg="del">
          <ac:chgData name="Douglas Malcolm" userId="6fbabce8-ec94-4dd3-b118-672eb69ae1ad" providerId="ADAL" clId="{6A6FD181-A3D4-405D-8067-66E6B72C8BF5}" dt="2023-03-27T17:26:30.540" v="167" actId="478"/>
          <ac:cxnSpMkLst>
            <pc:docMk/>
            <pc:sldMk cId="0" sldId="332"/>
            <ac:cxnSpMk id="673" creationId="{00000000-0000-0000-0000-000000000000}"/>
          </ac:cxnSpMkLst>
        </pc:cxnChg>
        <pc:cxnChg chg="del">
          <ac:chgData name="Douglas Malcolm" userId="6fbabce8-ec94-4dd3-b118-672eb69ae1ad" providerId="ADAL" clId="{6A6FD181-A3D4-405D-8067-66E6B72C8BF5}" dt="2023-03-27T17:26:30.540" v="167" actId="478"/>
          <ac:cxnSpMkLst>
            <pc:docMk/>
            <pc:sldMk cId="0" sldId="332"/>
            <ac:cxnSpMk id="674" creationId="{00000000-0000-0000-0000-000000000000}"/>
          </ac:cxnSpMkLst>
        </pc:cxnChg>
        <pc:cxnChg chg="del">
          <ac:chgData name="Douglas Malcolm" userId="6fbabce8-ec94-4dd3-b118-672eb69ae1ad" providerId="ADAL" clId="{6A6FD181-A3D4-405D-8067-66E6B72C8BF5}" dt="2023-03-27T17:26:30.540" v="167" actId="478"/>
          <ac:cxnSpMkLst>
            <pc:docMk/>
            <pc:sldMk cId="0" sldId="332"/>
            <ac:cxnSpMk id="675" creationId="{00000000-0000-0000-0000-000000000000}"/>
          </ac:cxnSpMkLst>
        </pc:cxnChg>
        <pc:cxnChg chg="del">
          <ac:chgData name="Douglas Malcolm" userId="6fbabce8-ec94-4dd3-b118-672eb69ae1ad" providerId="ADAL" clId="{6A6FD181-A3D4-405D-8067-66E6B72C8BF5}" dt="2023-03-27T17:26:30.540" v="167" actId="478"/>
          <ac:cxnSpMkLst>
            <pc:docMk/>
            <pc:sldMk cId="0" sldId="332"/>
            <ac:cxnSpMk id="676" creationId="{00000000-0000-0000-0000-000000000000}"/>
          </ac:cxnSpMkLst>
        </pc:cxnChg>
        <pc:cxnChg chg="del">
          <ac:chgData name="Douglas Malcolm" userId="6fbabce8-ec94-4dd3-b118-672eb69ae1ad" providerId="ADAL" clId="{6A6FD181-A3D4-405D-8067-66E6B72C8BF5}" dt="2023-03-27T17:26:30.540" v="167" actId="478"/>
          <ac:cxnSpMkLst>
            <pc:docMk/>
            <pc:sldMk cId="0" sldId="332"/>
            <ac:cxnSpMk id="677" creationId="{00000000-0000-0000-0000-000000000000}"/>
          </ac:cxnSpMkLst>
        </pc:cxnChg>
        <pc:cxnChg chg="del">
          <ac:chgData name="Douglas Malcolm" userId="6fbabce8-ec94-4dd3-b118-672eb69ae1ad" providerId="ADAL" clId="{6A6FD181-A3D4-405D-8067-66E6B72C8BF5}" dt="2023-03-27T17:26:30.540" v="167" actId="478"/>
          <ac:cxnSpMkLst>
            <pc:docMk/>
            <pc:sldMk cId="0" sldId="332"/>
            <ac:cxnSpMk id="678" creationId="{00000000-0000-0000-0000-000000000000}"/>
          </ac:cxnSpMkLst>
        </pc:cxnChg>
        <pc:cxnChg chg="del">
          <ac:chgData name="Douglas Malcolm" userId="6fbabce8-ec94-4dd3-b118-672eb69ae1ad" providerId="ADAL" clId="{6A6FD181-A3D4-405D-8067-66E6B72C8BF5}" dt="2023-03-27T17:26:30.540" v="167" actId="478"/>
          <ac:cxnSpMkLst>
            <pc:docMk/>
            <pc:sldMk cId="0" sldId="332"/>
            <ac:cxnSpMk id="679" creationId="{00000000-0000-0000-0000-000000000000}"/>
          </ac:cxnSpMkLst>
        </pc:cxnChg>
      </pc:sldChg>
      <pc:sldChg chg="addSp delSp modSp mod">
        <pc:chgData name="Douglas Malcolm" userId="6fbabce8-ec94-4dd3-b118-672eb69ae1ad" providerId="ADAL" clId="{6A6FD181-A3D4-405D-8067-66E6B72C8BF5}" dt="2023-03-27T17:53:20.647" v="688" actId="6549"/>
        <pc:sldMkLst>
          <pc:docMk/>
          <pc:sldMk cId="0" sldId="333"/>
        </pc:sldMkLst>
        <pc:spChg chg="add mod">
          <ac:chgData name="Douglas Malcolm" userId="6fbabce8-ec94-4dd3-b118-672eb69ae1ad" providerId="ADAL" clId="{6A6FD181-A3D4-405D-8067-66E6B72C8BF5}" dt="2023-03-27T17:26:35.812" v="170"/>
          <ac:spMkLst>
            <pc:docMk/>
            <pc:sldMk cId="0" sldId="333"/>
            <ac:spMk id="2" creationId="{25E86E58-827B-87FE-FB48-8A45C0536049}"/>
          </ac:spMkLst>
        </pc:spChg>
        <pc:spChg chg="add mod">
          <ac:chgData name="Douglas Malcolm" userId="6fbabce8-ec94-4dd3-b118-672eb69ae1ad" providerId="ADAL" clId="{6A6FD181-A3D4-405D-8067-66E6B72C8BF5}" dt="2023-03-27T17:53:20.647" v="688" actId="6549"/>
          <ac:spMkLst>
            <pc:docMk/>
            <pc:sldMk cId="0" sldId="333"/>
            <ac:spMk id="3" creationId="{427CDDA0-36BF-E5C7-65F3-14DB672A9285}"/>
          </ac:spMkLst>
        </pc:spChg>
        <pc:spChg chg="add mod">
          <ac:chgData name="Douglas Malcolm" userId="6fbabce8-ec94-4dd3-b118-672eb69ae1ad" providerId="ADAL" clId="{6A6FD181-A3D4-405D-8067-66E6B72C8BF5}" dt="2023-03-27T17:26:35.812" v="170"/>
          <ac:spMkLst>
            <pc:docMk/>
            <pc:sldMk cId="0" sldId="333"/>
            <ac:spMk id="4" creationId="{04CD4526-3540-70E8-9B27-A26A55B59DE2}"/>
          </ac:spMkLst>
        </pc:spChg>
        <pc:spChg chg="add mod">
          <ac:chgData name="Douglas Malcolm" userId="6fbabce8-ec94-4dd3-b118-672eb69ae1ad" providerId="ADAL" clId="{6A6FD181-A3D4-405D-8067-66E6B72C8BF5}" dt="2023-03-27T17:52:07.934" v="666" actId="20577"/>
          <ac:spMkLst>
            <pc:docMk/>
            <pc:sldMk cId="0" sldId="333"/>
            <ac:spMk id="14" creationId="{650B61F8-A1B1-4280-B399-374DE072DC27}"/>
          </ac:spMkLst>
        </pc:spChg>
        <pc:spChg chg="add del mod">
          <ac:chgData name="Douglas Malcolm" userId="6fbabce8-ec94-4dd3-b118-672eb69ae1ad" providerId="ADAL" clId="{6A6FD181-A3D4-405D-8067-66E6B72C8BF5}" dt="2023-03-27T17:37:40.013" v="257" actId="478"/>
          <ac:spMkLst>
            <pc:docMk/>
            <pc:sldMk cId="0" sldId="333"/>
            <ac:spMk id="16" creationId="{6DC97440-634E-C113-C160-93A54EE65EAA}"/>
          </ac:spMkLst>
        </pc:spChg>
        <pc:spChg chg="add mod">
          <ac:chgData name="Douglas Malcolm" userId="6fbabce8-ec94-4dd3-b118-672eb69ae1ad" providerId="ADAL" clId="{6A6FD181-A3D4-405D-8067-66E6B72C8BF5}" dt="2023-03-27T17:38:45.835" v="285"/>
          <ac:spMkLst>
            <pc:docMk/>
            <pc:sldMk cId="0" sldId="333"/>
            <ac:spMk id="17" creationId="{6272177F-4E99-3CF8-09D3-B5953EAA46E5}"/>
          </ac:spMkLst>
        </pc:spChg>
        <pc:spChg chg="del">
          <ac:chgData name="Douglas Malcolm" userId="6fbabce8-ec94-4dd3-b118-672eb69ae1ad" providerId="ADAL" clId="{6A6FD181-A3D4-405D-8067-66E6B72C8BF5}" dt="2023-03-27T17:26:35.522" v="169" actId="478"/>
          <ac:spMkLst>
            <pc:docMk/>
            <pc:sldMk cId="0" sldId="333"/>
            <ac:spMk id="685" creationId="{00000000-0000-0000-0000-000000000000}"/>
          </ac:spMkLst>
        </pc:spChg>
        <pc:spChg chg="del">
          <ac:chgData name="Douglas Malcolm" userId="6fbabce8-ec94-4dd3-b118-672eb69ae1ad" providerId="ADAL" clId="{6A6FD181-A3D4-405D-8067-66E6B72C8BF5}" dt="2023-03-27T17:26:35.522" v="169" actId="478"/>
          <ac:spMkLst>
            <pc:docMk/>
            <pc:sldMk cId="0" sldId="333"/>
            <ac:spMk id="686" creationId="{00000000-0000-0000-0000-000000000000}"/>
          </ac:spMkLst>
        </pc:spChg>
        <pc:spChg chg="del">
          <ac:chgData name="Douglas Malcolm" userId="6fbabce8-ec94-4dd3-b118-672eb69ae1ad" providerId="ADAL" clId="{6A6FD181-A3D4-405D-8067-66E6B72C8BF5}" dt="2023-03-27T17:37:38.853" v="256" actId="478"/>
          <ac:spMkLst>
            <pc:docMk/>
            <pc:sldMk cId="0" sldId="333"/>
            <ac:spMk id="688" creationId="{00000000-0000-0000-0000-000000000000}"/>
          </ac:spMkLst>
        </pc:spChg>
        <pc:spChg chg="del">
          <ac:chgData name="Douglas Malcolm" userId="6fbabce8-ec94-4dd3-b118-672eb69ae1ad" providerId="ADAL" clId="{6A6FD181-A3D4-405D-8067-66E6B72C8BF5}" dt="2023-03-27T17:26:35.522" v="169" actId="478"/>
          <ac:spMkLst>
            <pc:docMk/>
            <pc:sldMk cId="0" sldId="333"/>
            <ac:spMk id="689" creationId="{00000000-0000-0000-0000-000000000000}"/>
          </ac:spMkLst>
        </pc:spChg>
        <pc:spChg chg="del">
          <ac:chgData name="Douglas Malcolm" userId="6fbabce8-ec94-4dd3-b118-672eb69ae1ad" providerId="ADAL" clId="{6A6FD181-A3D4-405D-8067-66E6B72C8BF5}" dt="2023-03-27T17:26:35.522" v="169" actId="478"/>
          <ac:spMkLst>
            <pc:docMk/>
            <pc:sldMk cId="0" sldId="333"/>
            <ac:spMk id="691" creationId="{00000000-0000-0000-0000-000000000000}"/>
          </ac:spMkLst>
        </pc:spChg>
        <pc:cxnChg chg="add mod">
          <ac:chgData name="Douglas Malcolm" userId="6fbabce8-ec94-4dd3-b118-672eb69ae1ad" providerId="ADAL" clId="{6A6FD181-A3D4-405D-8067-66E6B72C8BF5}" dt="2023-03-27T17:26:35.812" v="170"/>
          <ac:cxnSpMkLst>
            <pc:docMk/>
            <pc:sldMk cId="0" sldId="333"/>
            <ac:cxnSpMk id="5" creationId="{A1B15570-4D34-51E8-E2CE-2550327A763C}"/>
          </ac:cxnSpMkLst>
        </pc:cxnChg>
        <pc:cxnChg chg="add mod">
          <ac:chgData name="Douglas Malcolm" userId="6fbabce8-ec94-4dd3-b118-672eb69ae1ad" providerId="ADAL" clId="{6A6FD181-A3D4-405D-8067-66E6B72C8BF5}" dt="2023-03-27T17:26:35.812" v="170"/>
          <ac:cxnSpMkLst>
            <pc:docMk/>
            <pc:sldMk cId="0" sldId="333"/>
            <ac:cxnSpMk id="6" creationId="{5644B3E5-E121-C949-30AE-71FFA845F871}"/>
          </ac:cxnSpMkLst>
        </pc:cxnChg>
        <pc:cxnChg chg="add mod">
          <ac:chgData name="Douglas Malcolm" userId="6fbabce8-ec94-4dd3-b118-672eb69ae1ad" providerId="ADAL" clId="{6A6FD181-A3D4-405D-8067-66E6B72C8BF5}" dt="2023-03-27T17:26:35.812" v="170"/>
          <ac:cxnSpMkLst>
            <pc:docMk/>
            <pc:sldMk cId="0" sldId="333"/>
            <ac:cxnSpMk id="7" creationId="{9B186B57-EEF7-A994-F221-7C8E780A08B8}"/>
          </ac:cxnSpMkLst>
        </pc:cxnChg>
        <pc:cxnChg chg="add mod">
          <ac:chgData name="Douglas Malcolm" userId="6fbabce8-ec94-4dd3-b118-672eb69ae1ad" providerId="ADAL" clId="{6A6FD181-A3D4-405D-8067-66E6B72C8BF5}" dt="2023-03-27T17:26:35.812" v="170"/>
          <ac:cxnSpMkLst>
            <pc:docMk/>
            <pc:sldMk cId="0" sldId="333"/>
            <ac:cxnSpMk id="8" creationId="{4D86BAEA-07F4-87DC-6B58-F23E0AD8409B}"/>
          </ac:cxnSpMkLst>
        </pc:cxnChg>
        <pc:cxnChg chg="add mod">
          <ac:chgData name="Douglas Malcolm" userId="6fbabce8-ec94-4dd3-b118-672eb69ae1ad" providerId="ADAL" clId="{6A6FD181-A3D4-405D-8067-66E6B72C8BF5}" dt="2023-03-27T17:26:35.812" v="170"/>
          <ac:cxnSpMkLst>
            <pc:docMk/>
            <pc:sldMk cId="0" sldId="333"/>
            <ac:cxnSpMk id="9" creationId="{1E5D0AA4-E4AB-3A97-24C3-0AD8784064B7}"/>
          </ac:cxnSpMkLst>
        </pc:cxnChg>
        <pc:cxnChg chg="add mod">
          <ac:chgData name="Douglas Malcolm" userId="6fbabce8-ec94-4dd3-b118-672eb69ae1ad" providerId="ADAL" clId="{6A6FD181-A3D4-405D-8067-66E6B72C8BF5}" dt="2023-03-27T17:26:35.812" v="170"/>
          <ac:cxnSpMkLst>
            <pc:docMk/>
            <pc:sldMk cId="0" sldId="333"/>
            <ac:cxnSpMk id="10" creationId="{2B3475A9-7FFB-3B2C-801F-698DE3A71F77}"/>
          </ac:cxnSpMkLst>
        </pc:cxnChg>
        <pc:cxnChg chg="add mod">
          <ac:chgData name="Douglas Malcolm" userId="6fbabce8-ec94-4dd3-b118-672eb69ae1ad" providerId="ADAL" clId="{6A6FD181-A3D4-405D-8067-66E6B72C8BF5}" dt="2023-03-27T17:26:35.812" v="170"/>
          <ac:cxnSpMkLst>
            <pc:docMk/>
            <pc:sldMk cId="0" sldId="333"/>
            <ac:cxnSpMk id="11" creationId="{8FEE3E4C-D314-6F38-16C5-5B55D70D460F}"/>
          </ac:cxnSpMkLst>
        </pc:cxnChg>
        <pc:cxnChg chg="add mod">
          <ac:chgData name="Douglas Malcolm" userId="6fbabce8-ec94-4dd3-b118-672eb69ae1ad" providerId="ADAL" clId="{6A6FD181-A3D4-405D-8067-66E6B72C8BF5}" dt="2023-03-27T17:26:35.812" v="170"/>
          <ac:cxnSpMkLst>
            <pc:docMk/>
            <pc:sldMk cId="0" sldId="333"/>
            <ac:cxnSpMk id="12" creationId="{8EFB43CB-6A5B-59F6-6EA7-58B4A6191DD1}"/>
          </ac:cxnSpMkLst>
        </pc:cxnChg>
        <pc:cxnChg chg="add mod">
          <ac:chgData name="Douglas Malcolm" userId="6fbabce8-ec94-4dd3-b118-672eb69ae1ad" providerId="ADAL" clId="{6A6FD181-A3D4-405D-8067-66E6B72C8BF5}" dt="2023-03-27T17:26:35.812" v="170"/>
          <ac:cxnSpMkLst>
            <pc:docMk/>
            <pc:sldMk cId="0" sldId="333"/>
            <ac:cxnSpMk id="13" creationId="{A7A89A9E-8DF7-042E-76B8-52131B385F3B}"/>
          </ac:cxnSpMkLst>
        </pc:cxnChg>
        <pc:cxnChg chg="mod">
          <ac:chgData name="Douglas Malcolm" userId="6fbabce8-ec94-4dd3-b118-672eb69ae1ad" providerId="ADAL" clId="{6A6FD181-A3D4-405D-8067-66E6B72C8BF5}" dt="2023-03-27T17:51:57.194" v="662" actId="1076"/>
          <ac:cxnSpMkLst>
            <pc:docMk/>
            <pc:sldMk cId="0" sldId="333"/>
            <ac:cxnSpMk id="690" creationId="{00000000-0000-0000-0000-000000000000}"/>
          </ac:cxnSpMkLst>
        </pc:cxnChg>
        <pc:cxnChg chg="del">
          <ac:chgData name="Douglas Malcolm" userId="6fbabce8-ec94-4dd3-b118-672eb69ae1ad" providerId="ADAL" clId="{6A6FD181-A3D4-405D-8067-66E6B72C8BF5}" dt="2023-03-27T17:26:35.522" v="169" actId="478"/>
          <ac:cxnSpMkLst>
            <pc:docMk/>
            <pc:sldMk cId="0" sldId="333"/>
            <ac:cxnSpMk id="692" creationId="{00000000-0000-0000-0000-000000000000}"/>
          </ac:cxnSpMkLst>
        </pc:cxnChg>
        <pc:cxnChg chg="del">
          <ac:chgData name="Douglas Malcolm" userId="6fbabce8-ec94-4dd3-b118-672eb69ae1ad" providerId="ADAL" clId="{6A6FD181-A3D4-405D-8067-66E6B72C8BF5}" dt="2023-03-27T17:26:35.522" v="169" actId="478"/>
          <ac:cxnSpMkLst>
            <pc:docMk/>
            <pc:sldMk cId="0" sldId="333"/>
            <ac:cxnSpMk id="693" creationId="{00000000-0000-0000-0000-000000000000}"/>
          </ac:cxnSpMkLst>
        </pc:cxnChg>
        <pc:cxnChg chg="del">
          <ac:chgData name="Douglas Malcolm" userId="6fbabce8-ec94-4dd3-b118-672eb69ae1ad" providerId="ADAL" clId="{6A6FD181-A3D4-405D-8067-66E6B72C8BF5}" dt="2023-03-27T17:26:35.522" v="169" actId="478"/>
          <ac:cxnSpMkLst>
            <pc:docMk/>
            <pc:sldMk cId="0" sldId="333"/>
            <ac:cxnSpMk id="694" creationId="{00000000-0000-0000-0000-000000000000}"/>
          </ac:cxnSpMkLst>
        </pc:cxnChg>
        <pc:cxnChg chg="del">
          <ac:chgData name="Douglas Malcolm" userId="6fbabce8-ec94-4dd3-b118-672eb69ae1ad" providerId="ADAL" clId="{6A6FD181-A3D4-405D-8067-66E6B72C8BF5}" dt="2023-03-27T17:26:35.522" v="169" actId="478"/>
          <ac:cxnSpMkLst>
            <pc:docMk/>
            <pc:sldMk cId="0" sldId="333"/>
            <ac:cxnSpMk id="695" creationId="{00000000-0000-0000-0000-000000000000}"/>
          </ac:cxnSpMkLst>
        </pc:cxnChg>
        <pc:cxnChg chg="del">
          <ac:chgData name="Douglas Malcolm" userId="6fbabce8-ec94-4dd3-b118-672eb69ae1ad" providerId="ADAL" clId="{6A6FD181-A3D4-405D-8067-66E6B72C8BF5}" dt="2023-03-27T17:26:35.522" v="169" actId="478"/>
          <ac:cxnSpMkLst>
            <pc:docMk/>
            <pc:sldMk cId="0" sldId="333"/>
            <ac:cxnSpMk id="696" creationId="{00000000-0000-0000-0000-000000000000}"/>
          </ac:cxnSpMkLst>
        </pc:cxnChg>
        <pc:cxnChg chg="del">
          <ac:chgData name="Douglas Malcolm" userId="6fbabce8-ec94-4dd3-b118-672eb69ae1ad" providerId="ADAL" clId="{6A6FD181-A3D4-405D-8067-66E6B72C8BF5}" dt="2023-03-27T17:26:35.522" v="169" actId="478"/>
          <ac:cxnSpMkLst>
            <pc:docMk/>
            <pc:sldMk cId="0" sldId="333"/>
            <ac:cxnSpMk id="697" creationId="{00000000-0000-0000-0000-000000000000}"/>
          </ac:cxnSpMkLst>
        </pc:cxnChg>
        <pc:cxnChg chg="del">
          <ac:chgData name="Douglas Malcolm" userId="6fbabce8-ec94-4dd3-b118-672eb69ae1ad" providerId="ADAL" clId="{6A6FD181-A3D4-405D-8067-66E6B72C8BF5}" dt="2023-03-27T17:26:35.522" v="169" actId="478"/>
          <ac:cxnSpMkLst>
            <pc:docMk/>
            <pc:sldMk cId="0" sldId="333"/>
            <ac:cxnSpMk id="698" creationId="{00000000-0000-0000-0000-000000000000}"/>
          </ac:cxnSpMkLst>
        </pc:cxnChg>
        <pc:cxnChg chg="del">
          <ac:chgData name="Douglas Malcolm" userId="6fbabce8-ec94-4dd3-b118-672eb69ae1ad" providerId="ADAL" clId="{6A6FD181-A3D4-405D-8067-66E6B72C8BF5}" dt="2023-03-27T17:26:35.522" v="169" actId="478"/>
          <ac:cxnSpMkLst>
            <pc:docMk/>
            <pc:sldMk cId="0" sldId="333"/>
            <ac:cxnSpMk id="699" creationId="{00000000-0000-0000-0000-000000000000}"/>
          </ac:cxnSpMkLst>
        </pc:cxnChg>
        <pc:cxnChg chg="del">
          <ac:chgData name="Douglas Malcolm" userId="6fbabce8-ec94-4dd3-b118-672eb69ae1ad" providerId="ADAL" clId="{6A6FD181-A3D4-405D-8067-66E6B72C8BF5}" dt="2023-03-27T17:26:35.522" v="169" actId="478"/>
          <ac:cxnSpMkLst>
            <pc:docMk/>
            <pc:sldMk cId="0" sldId="333"/>
            <ac:cxnSpMk id="700" creationId="{00000000-0000-0000-0000-000000000000}"/>
          </ac:cxnSpMkLst>
        </pc:cxnChg>
      </pc:sldChg>
      <pc:sldChg chg="addSp delSp modSp mod">
        <pc:chgData name="Douglas Malcolm" userId="6fbabce8-ec94-4dd3-b118-672eb69ae1ad" providerId="ADAL" clId="{6A6FD181-A3D4-405D-8067-66E6B72C8BF5}" dt="2023-03-27T17:54:08.236" v="721" actId="20577"/>
        <pc:sldMkLst>
          <pc:docMk/>
          <pc:sldMk cId="0" sldId="334"/>
        </pc:sldMkLst>
        <pc:spChg chg="del">
          <ac:chgData name="Douglas Malcolm" userId="6fbabce8-ec94-4dd3-b118-672eb69ae1ad" providerId="ADAL" clId="{6A6FD181-A3D4-405D-8067-66E6B72C8BF5}" dt="2023-03-27T17:26:39.715" v="171" actId="478"/>
          <ac:spMkLst>
            <pc:docMk/>
            <pc:sldMk cId="0" sldId="334"/>
            <ac:spMk id="2" creationId="{31515061-FA4B-47E8-8623-02C2D05AB498}"/>
          </ac:spMkLst>
        </pc:spChg>
        <pc:spChg chg="add mod">
          <ac:chgData name="Douglas Malcolm" userId="6fbabce8-ec94-4dd3-b118-672eb69ae1ad" providerId="ADAL" clId="{6A6FD181-A3D4-405D-8067-66E6B72C8BF5}" dt="2023-03-27T17:26:40.005" v="172"/>
          <ac:spMkLst>
            <pc:docMk/>
            <pc:sldMk cId="0" sldId="334"/>
            <ac:spMk id="3" creationId="{E1C0EE1D-F3C0-4703-B546-9A60073D8594}"/>
          </ac:spMkLst>
        </pc:spChg>
        <pc:spChg chg="add mod">
          <ac:chgData name="Douglas Malcolm" userId="6fbabce8-ec94-4dd3-b118-672eb69ae1ad" providerId="ADAL" clId="{6A6FD181-A3D4-405D-8067-66E6B72C8BF5}" dt="2023-03-27T17:54:08.236" v="721" actId="20577"/>
          <ac:spMkLst>
            <pc:docMk/>
            <pc:sldMk cId="0" sldId="334"/>
            <ac:spMk id="4" creationId="{B21A1A16-788E-CE3B-D3AE-5E6A0076E5E6}"/>
          </ac:spMkLst>
        </pc:spChg>
        <pc:spChg chg="add mod">
          <ac:chgData name="Douglas Malcolm" userId="6fbabce8-ec94-4dd3-b118-672eb69ae1ad" providerId="ADAL" clId="{6A6FD181-A3D4-405D-8067-66E6B72C8BF5}" dt="2023-03-27T17:26:40.005" v="172"/>
          <ac:spMkLst>
            <pc:docMk/>
            <pc:sldMk cId="0" sldId="334"/>
            <ac:spMk id="5" creationId="{B5874854-5528-20D7-F01D-AE25189DCEE4}"/>
          </ac:spMkLst>
        </pc:spChg>
        <pc:spChg chg="add mod">
          <ac:chgData name="Douglas Malcolm" userId="6fbabce8-ec94-4dd3-b118-672eb69ae1ad" providerId="ADAL" clId="{6A6FD181-A3D4-405D-8067-66E6B72C8BF5}" dt="2023-03-27T17:52:17.742" v="667"/>
          <ac:spMkLst>
            <pc:docMk/>
            <pc:sldMk cId="0" sldId="334"/>
            <ac:spMk id="15" creationId="{630FF120-184F-9714-7858-8A8D7358DE59}"/>
          </ac:spMkLst>
        </pc:spChg>
        <pc:spChg chg="add del mod">
          <ac:chgData name="Douglas Malcolm" userId="6fbabce8-ec94-4dd3-b118-672eb69ae1ad" providerId="ADAL" clId="{6A6FD181-A3D4-405D-8067-66E6B72C8BF5}" dt="2023-03-27T17:37:43.717" v="259" actId="478"/>
          <ac:spMkLst>
            <pc:docMk/>
            <pc:sldMk cId="0" sldId="334"/>
            <ac:spMk id="17" creationId="{0780A451-0B65-0CE3-5000-73C2AF1D6FA0}"/>
          </ac:spMkLst>
        </pc:spChg>
        <pc:spChg chg="add mod">
          <ac:chgData name="Douglas Malcolm" userId="6fbabce8-ec94-4dd3-b118-672eb69ae1ad" providerId="ADAL" clId="{6A6FD181-A3D4-405D-8067-66E6B72C8BF5}" dt="2023-03-27T17:38:44.894" v="284"/>
          <ac:spMkLst>
            <pc:docMk/>
            <pc:sldMk cId="0" sldId="334"/>
            <ac:spMk id="18" creationId="{3E627ACB-9856-7C91-4B6D-59C93A214010}"/>
          </ac:spMkLst>
        </pc:spChg>
        <pc:spChg chg="del">
          <ac:chgData name="Douglas Malcolm" userId="6fbabce8-ec94-4dd3-b118-672eb69ae1ad" providerId="ADAL" clId="{6A6FD181-A3D4-405D-8067-66E6B72C8BF5}" dt="2023-03-27T17:26:39.715" v="171" actId="478"/>
          <ac:spMkLst>
            <pc:docMk/>
            <pc:sldMk cId="0" sldId="334"/>
            <ac:spMk id="705" creationId="{00000000-0000-0000-0000-000000000000}"/>
          </ac:spMkLst>
        </pc:spChg>
        <pc:spChg chg="del">
          <ac:chgData name="Douglas Malcolm" userId="6fbabce8-ec94-4dd3-b118-672eb69ae1ad" providerId="ADAL" clId="{6A6FD181-A3D4-405D-8067-66E6B72C8BF5}" dt="2023-03-27T17:26:39.715" v="171" actId="478"/>
          <ac:spMkLst>
            <pc:docMk/>
            <pc:sldMk cId="0" sldId="334"/>
            <ac:spMk id="706" creationId="{00000000-0000-0000-0000-000000000000}"/>
          </ac:spMkLst>
        </pc:spChg>
        <pc:spChg chg="del">
          <ac:chgData name="Douglas Malcolm" userId="6fbabce8-ec94-4dd3-b118-672eb69ae1ad" providerId="ADAL" clId="{6A6FD181-A3D4-405D-8067-66E6B72C8BF5}" dt="2023-03-27T17:37:42.813" v="258" actId="478"/>
          <ac:spMkLst>
            <pc:docMk/>
            <pc:sldMk cId="0" sldId="334"/>
            <ac:spMk id="708" creationId="{00000000-0000-0000-0000-000000000000}"/>
          </ac:spMkLst>
        </pc:spChg>
        <pc:spChg chg="del">
          <ac:chgData name="Douglas Malcolm" userId="6fbabce8-ec94-4dd3-b118-672eb69ae1ad" providerId="ADAL" clId="{6A6FD181-A3D4-405D-8067-66E6B72C8BF5}" dt="2023-03-27T17:26:39.715" v="171" actId="478"/>
          <ac:spMkLst>
            <pc:docMk/>
            <pc:sldMk cId="0" sldId="334"/>
            <ac:spMk id="709" creationId="{00000000-0000-0000-0000-000000000000}"/>
          </ac:spMkLst>
        </pc:spChg>
        <pc:spChg chg="del">
          <ac:chgData name="Douglas Malcolm" userId="6fbabce8-ec94-4dd3-b118-672eb69ae1ad" providerId="ADAL" clId="{6A6FD181-A3D4-405D-8067-66E6B72C8BF5}" dt="2023-03-27T17:26:39.715" v="171" actId="478"/>
          <ac:spMkLst>
            <pc:docMk/>
            <pc:sldMk cId="0" sldId="334"/>
            <ac:spMk id="711" creationId="{00000000-0000-0000-0000-000000000000}"/>
          </ac:spMkLst>
        </pc:spChg>
        <pc:cxnChg chg="add mod">
          <ac:chgData name="Douglas Malcolm" userId="6fbabce8-ec94-4dd3-b118-672eb69ae1ad" providerId="ADAL" clId="{6A6FD181-A3D4-405D-8067-66E6B72C8BF5}" dt="2023-03-27T17:26:40.005" v="172"/>
          <ac:cxnSpMkLst>
            <pc:docMk/>
            <pc:sldMk cId="0" sldId="334"/>
            <ac:cxnSpMk id="6" creationId="{E281015B-984E-FB58-F68A-89FD8B730503}"/>
          </ac:cxnSpMkLst>
        </pc:cxnChg>
        <pc:cxnChg chg="add mod">
          <ac:chgData name="Douglas Malcolm" userId="6fbabce8-ec94-4dd3-b118-672eb69ae1ad" providerId="ADAL" clId="{6A6FD181-A3D4-405D-8067-66E6B72C8BF5}" dt="2023-03-27T17:26:40.005" v="172"/>
          <ac:cxnSpMkLst>
            <pc:docMk/>
            <pc:sldMk cId="0" sldId="334"/>
            <ac:cxnSpMk id="7" creationId="{00325A80-1AA2-BFC6-0B2F-C08C69FB732E}"/>
          </ac:cxnSpMkLst>
        </pc:cxnChg>
        <pc:cxnChg chg="add mod">
          <ac:chgData name="Douglas Malcolm" userId="6fbabce8-ec94-4dd3-b118-672eb69ae1ad" providerId="ADAL" clId="{6A6FD181-A3D4-405D-8067-66E6B72C8BF5}" dt="2023-03-27T17:26:40.005" v="172"/>
          <ac:cxnSpMkLst>
            <pc:docMk/>
            <pc:sldMk cId="0" sldId="334"/>
            <ac:cxnSpMk id="8" creationId="{620C832E-2E7E-D7ED-DC57-60C5A79D25A5}"/>
          </ac:cxnSpMkLst>
        </pc:cxnChg>
        <pc:cxnChg chg="add mod">
          <ac:chgData name="Douglas Malcolm" userId="6fbabce8-ec94-4dd3-b118-672eb69ae1ad" providerId="ADAL" clId="{6A6FD181-A3D4-405D-8067-66E6B72C8BF5}" dt="2023-03-27T17:26:40.005" v="172"/>
          <ac:cxnSpMkLst>
            <pc:docMk/>
            <pc:sldMk cId="0" sldId="334"/>
            <ac:cxnSpMk id="9" creationId="{1B7109FA-61DA-FD35-67D8-7298A0248361}"/>
          </ac:cxnSpMkLst>
        </pc:cxnChg>
        <pc:cxnChg chg="add mod">
          <ac:chgData name="Douglas Malcolm" userId="6fbabce8-ec94-4dd3-b118-672eb69ae1ad" providerId="ADAL" clId="{6A6FD181-A3D4-405D-8067-66E6B72C8BF5}" dt="2023-03-27T17:26:40.005" v="172"/>
          <ac:cxnSpMkLst>
            <pc:docMk/>
            <pc:sldMk cId="0" sldId="334"/>
            <ac:cxnSpMk id="10" creationId="{A2B57561-8AEF-3F94-F7F8-AEE14775FF75}"/>
          </ac:cxnSpMkLst>
        </pc:cxnChg>
        <pc:cxnChg chg="add mod">
          <ac:chgData name="Douglas Malcolm" userId="6fbabce8-ec94-4dd3-b118-672eb69ae1ad" providerId="ADAL" clId="{6A6FD181-A3D4-405D-8067-66E6B72C8BF5}" dt="2023-03-27T17:26:40.005" v="172"/>
          <ac:cxnSpMkLst>
            <pc:docMk/>
            <pc:sldMk cId="0" sldId="334"/>
            <ac:cxnSpMk id="11" creationId="{7F62F7FD-E152-680F-A567-C5AE2BFE93BB}"/>
          </ac:cxnSpMkLst>
        </pc:cxnChg>
        <pc:cxnChg chg="add mod">
          <ac:chgData name="Douglas Malcolm" userId="6fbabce8-ec94-4dd3-b118-672eb69ae1ad" providerId="ADAL" clId="{6A6FD181-A3D4-405D-8067-66E6B72C8BF5}" dt="2023-03-27T17:26:40.005" v="172"/>
          <ac:cxnSpMkLst>
            <pc:docMk/>
            <pc:sldMk cId="0" sldId="334"/>
            <ac:cxnSpMk id="12" creationId="{E501D16E-BC80-E60B-A534-F35F5E96003D}"/>
          </ac:cxnSpMkLst>
        </pc:cxnChg>
        <pc:cxnChg chg="add mod">
          <ac:chgData name="Douglas Malcolm" userId="6fbabce8-ec94-4dd3-b118-672eb69ae1ad" providerId="ADAL" clId="{6A6FD181-A3D4-405D-8067-66E6B72C8BF5}" dt="2023-03-27T17:26:40.005" v="172"/>
          <ac:cxnSpMkLst>
            <pc:docMk/>
            <pc:sldMk cId="0" sldId="334"/>
            <ac:cxnSpMk id="13" creationId="{EF72AF5B-EC58-8C98-633B-7B8D767FC988}"/>
          </ac:cxnSpMkLst>
        </pc:cxnChg>
        <pc:cxnChg chg="add mod">
          <ac:chgData name="Douglas Malcolm" userId="6fbabce8-ec94-4dd3-b118-672eb69ae1ad" providerId="ADAL" clId="{6A6FD181-A3D4-405D-8067-66E6B72C8BF5}" dt="2023-03-27T17:26:40.005" v="172"/>
          <ac:cxnSpMkLst>
            <pc:docMk/>
            <pc:sldMk cId="0" sldId="334"/>
            <ac:cxnSpMk id="14" creationId="{98B5E0DB-A375-BAFB-8B06-D64950DA46F4}"/>
          </ac:cxnSpMkLst>
        </pc:cxnChg>
        <pc:cxnChg chg="mod">
          <ac:chgData name="Douglas Malcolm" userId="6fbabce8-ec94-4dd3-b118-672eb69ae1ad" providerId="ADAL" clId="{6A6FD181-A3D4-405D-8067-66E6B72C8BF5}" dt="2023-03-27T17:54:00.220" v="696" actId="1076"/>
          <ac:cxnSpMkLst>
            <pc:docMk/>
            <pc:sldMk cId="0" sldId="334"/>
            <ac:cxnSpMk id="710" creationId="{00000000-0000-0000-0000-000000000000}"/>
          </ac:cxnSpMkLst>
        </pc:cxnChg>
        <pc:cxnChg chg="del">
          <ac:chgData name="Douglas Malcolm" userId="6fbabce8-ec94-4dd3-b118-672eb69ae1ad" providerId="ADAL" clId="{6A6FD181-A3D4-405D-8067-66E6B72C8BF5}" dt="2023-03-27T17:26:39.715" v="171" actId="478"/>
          <ac:cxnSpMkLst>
            <pc:docMk/>
            <pc:sldMk cId="0" sldId="334"/>
            <ac:cxnSpMk id="712" creationId="{00000000-0000-0000-0000-000000000000}"/>
          </ac:cxnSpMkLst>
        </pc:cxnChg>
        <pc:cxnChg chg="del">
          <ac:chgData name="Douglas Malcolm" userId="6fbabce8-ec94-4dd3-b118-672eb69ae1ad" providerId="ADAL" clId="{6A6FD181-A3D4-405D-8067-66E6B72C8BF5}" dt="2023-03-27T17:26:39.715" v="171" actId="478"/>
          <ac:cxnSpMkLst>
            <pc:docMk/>
            <pc:sldMk cId="0" sldId="334"/>
            <ac:cxnSpMk id="713" creationId="{00000000-0000-0000-0000-000000000000}"/>
          </ac:cxnSpMkLst>
        </pc:cxnChg>
        <pc:cxnChg chg="del">
          <ac:chgData name="Douglas Malcolm" userId="6fbabce8-ec94-4dd3-b118-672eb69ae1ad" providerId="ADAL" clId="{6A6FD181-A3D4-405D-8067-66E6B72C8BF5}" dt="2023-03-27T17:26:39.715" v="171" actId="478"/>
          <ac:cxnSpMkLst>
            <pc:docMk/>
            <pc:sldMk cId="0" sldId="334"/>
            <ac:cxnSpMk id="714" creationId="{00000000-0000-0000-0000-000000000000}"/>
          </ac:cxnSpMkLst>
        </pc:cxnChg>
        <pc:cxnChg chg="del">
          <ac:chgData name="Douglas Malcolm" userId="6fbabce8-ec94-4dd3-b118-672eb69ae1ad" providerId="ADAL" clId="{6A6FD181-A3D4-405D-8067-66E6B72C8BF5}" dt="2023-03-27T17:26:39.715" v="171" actId="478"/>
          <ac:cxnSpMkLst>
            <pc:docMk/>
            <pc:sldMk cId="0" sldId="334"/>
            <ac:cxnSpMk id="715" creationId="{00000000-0000-0000-0000-000000000000}"/>
          </ac:cxnSpMkLst>
        </pc:cxnChg>
        <pc:cxnChg chg="del">
          <ac:chgData name="Douglas Malcolm" userId="6fbabce8-ec94-4dd3-b118-672eb69ae1ad" providerId="ADAL" clId="{6A6FD181-A3D4-405D-8067-66E6B72C8BF5}" dt="2023-03-27T17:26:39.715" v="171" actId="478"/>
          <ac:cxnSpMkLst>
            <pc:docMk/>
            <pc:sldMk cId="0" sldId="334"/>
            <ac:cxnSpMk id="716" creationId="{00000000-0000-0000-0000-000000000000}"/>
          </ac:cxnSpMkLst>
        </pc:cxnChg>
        <pc:cxnChg chg="del">
          <ac:chgData name="Douglas Malcolm" userId="6fbabce8-ec94-4dd3-b118-672eb69ae1ad" providerId="ADAL" clId="{6A6FD181-A3D4-405D-8067-66E6B72C8BF5}" dt="2023-03-27T17:26:39.715" v="171" actId="478"/>
          <ac:cxnSpMkLst>
            <pc:docMk/>
            <pc:sldMk cId="0" sldId="334"/>
            <ac:cxnSpMk id="717" creationId="{00000000-0000-0000-0000-000000000000}"/>
          </ac:cxnSpMkLst>
        </pc:cxnChg>
        <pc:cxnChg chg="del">
          <ac:chgData name="Douglas Malcolm" userId="6fbabce8-ec94-4dd3-b118-672eb69ae1ad" providerId="ADAL" clId="{6A6FD181-A3D4-405D-8067-66E6B72C8BF5}" dt="2023-03-27T17:26:39.715" v="171" actId="478"/>
          <ac:cxnSpMkLst>
            <pc:docMk/>
            <pc:sldMk cId="0" sldId="334"/>
            <ac:cxnSpMk id="718" creationId="{00000000-0000-0000-0000-000000000000}"/>
          </ac:cxnSpMkLst>
        </pc:cxnChg>
        <pc:cxnChg chg="del">
          <ac:chgData name="Douglas Malcolm" userId="6fbabce8-ec94-4dd3-b118-672eb69ae1ad" providerId="ADAL" clId="{6A6FD181-A3D4-405D-8067-66E6B72C8BF5}" dt="2023-03-27T17:26:39.715" v="171" actId="478"/>
          <ac:cxnSpMkLst>
            <pc:docMk/>
            <pc:sldMk cId="0" sldId="334"/>
            <ac:cxnSpMk id="719" creationId="{00000000-0000-0000-0000-000000000000}"/>
          </ac:cxnSpMkLst>
        </pc:cxnChg>
        <pc:cxnChg chg="del">
          <ac:chgData name="Douglas Malcolm" userId="6fbabce8-ec94-4dd3-b118-672eb69ae1ad" providerId="ADAL" clId="{6A6FD181-A3D4-405D-8067-66E6B72C8BF5}" dt="2023-03-27T17:26:39.715" v="171" actId="478"/>
          <ac:cxnSpMkLst>
            <pc:docMk/>
            <pc:sldMk cId="0" sldId="334"/>
            <ac:cxnSpMk id="720" creationId="{00000000-0000-0000-0000-000000000000}"/>
          </ac:cxnSpMkLst>
        </pc:cxnChg>
      </pc:sldChg>
      <pc:sldChg chg="addSp delSp modSp del mod">
        <pc:chgData name="Douglas Malcolm" userId="6fbabce8-ec94-4dd3-b118-672eb69ae1ad" providerId="ADAL" clId="{6A6FD181-A3D4-405D-8067-66E6B72C8BF5}" dt="2023-03-27T17:54:25.029" v="723" actId="47"/>
        <pc:sldMkLst>
          <pc:docMk/>
          <pc:sldMk cId="0" sldId="335"/>
        </pc:sldMkLst>
        <pc:spChg chg="add mod">
          <ac:chgData name="Douglas Malcolm" userId="6fbabce8-ec94-4dd3-b118-672eb69ae1ad" providerId="ADAL" clId="{6A6FD181-A3D4-405D-8067-66E6B72C8BF5}" dt="2023-03-27T17:26:45.438" v="174"/>
          <ac:spMkLst>
            <pc:docMk/>
            <pc:sldMk cId="0" sldId="335"/>
            <ac:spMk id="2" creationId="{C8CE92DD-3FAA-BE02-788F-A23E59FAF73A}"/>
          </ac:spMkLst>
        </pc:spChg>
        <pc:spChg chg="add mod">
          <ac:chgData name="Douglas Malcolm" userId="6fbabce8-ec94-4dd3-b118-672eb69ae1ad" providerId="ADAL" clId="{6A6FD181-A3D4-405D-8067-66E6B72C8BF5}" dt="2023-03-27T17:52:59.209" v="684" actId="1076"/>
          <ac:spMkLst>
            <pc:docMk/>
            <pc:sldMk cId="0" sldId="335"/>
            <ac:spMk id="3" creationId="{8E2E2575-46C5-F199-B466-E0FD7EFF55D6}"/>
          </ac:spMkLst>
        </pc:spChg>
        <pc:spChg chg="add mod">
          <ac:chgData name="Douglas Malcolm" userId="6fbabce8-ec94-4dd3-b118-672eb69ae1ad" providerId="ADAL" clId="{6A6FD181-A3D4-405D-8067-66E6B72C8BF5}" dt="2023-03-27T17:26:45.438" v="174"/>
          <ac:spMkLst>
            <pc:docMk/>
            <pc:sldMk cId="0" sldId="335"/>
            <ac:spMk id="4" creationId="{48353351-081C-1B5E-CA38-8D562FD35C06}"/>
          </ac:spMkLst>
        </pc:spChg>
        <pc:spChg chg="add mod">
          <ac:chgData name="Douglas Malcolm" userId="6fbabce8-ec94-4dd3-b118-672eb69ae1ad" providerId="ADAL" clId="{6A6FD181-A3D4-405D-8067-66E6B72C8BF5}" dt="2023-03-27T17:26:45.438" v="174"/>
          <ac:spMkLst>
            <pc:docMk/>
            <pc:sldMk cId="0" sldId="335"/>
            <ac:spMk id="14" creationId="{258B19DF-FEF0-9882-2C51-DE9B3DD6E8F2}"/>
          </ac:spMkLst>
        </pc:spChg>
        <pc:spChg chg="add del mod">
          <ac:chgData name="Douglas Malcolm" userId="6fbabce8-ec94-4dd3-b118-672eb69ae1ad" providerId="ADAL" clId="{6A6FD181-A3D4-405D-8067-66E6B72C8BF5}" dt="2023-03-27T17:37:48.995" v="261" actId="478"/>
          <ac:spMkLst>
            <pc:docMk/>
            <pc:sldMk cId="0" sldId="335"/>
            <ac:spMk id="16" creationId="{80A940C6-FFAA-086E-8835-9371126C81D6}"/>
          </ac:spMkLst>
        </pc:spChg>
        <pc:spChg chg="add mod">
          <ac:chgData name="Douglas Malcolm" userId="6fbabce8-ec94-4dd3-b118-672eb69ae1ad" providerId="ADAL" clId="{6A6FD181-A3D4-405D-8067-66E6B72C8BF5}" dt="2023-03-27T17:52:57.638" v="682" actId="1076"/>
          <ac:spMkLst>
            <pc:docMk/>
            <pc:sldMk cId="0" sldId="335"/>
            <ac:spMk id="17" creationId="{925FDAA8-FA25-1258-8F60-4A115F7F5E4D}"/>
          </ac:spMkLst>
        </pc:spChg>
        <pc:spChg chg="del">
          <ac:chgData name="Douglas Malcolm" userId="6fbabce8-ec94-4dd3-b118-672eb69ae1ad" providerId="ADAL" clId="{6A6FD181-A3D4-405D-8067-66E6B72C8BF5}" dt="2023-03-27T17:26:45.058" v="173" actId="478"/>
          <ac:spMkLst>
            <pc:docMk/>
            <pc:sldMk cId="0" sldId="335"/>
            <ac:spMk id="725" creationId="{00000000-0000-0000-0000-000000000000}"/>
          </ac:spMkLst>
        </pc:spChg>
        <pc:spChg chg="del">
          <ac:chgData name="Douglas Malcolm" userId="6fbabce8-ec94-4dd3-b118-672eb69ae1ad" providerId="ADAL" clId="{6A6FD181-A3D4-405D-8067-66E6B72C8BF5}" dt="2023-03-27T17:26:45.058" v="173" actId="478"/>
          <ac:spMkLst>
            <pc:docMk/>
            <pc:sldMk cId="0" sldId="335"/>
            <ac:spMk id="726" creationId="{00000000-0000-0000-0000-000000000000}"/>
          </ac:spMkLst>
        </pc:spChg>
        <pc:spChg chg="del">
          <ac:chgData name="Douglas Malcolm" userId="6fbabce8-ec94-4dd3-b118-672eb69ae1ad" providerId="ADAL" clId="{6A6FD181-A3D4-405D-8067-66E6B72C8BF5}" dt="2023-03-27T17:37:47.745" v="260" actId="478"/>
          <ac:spMkLst>
            <pc:docMk/>
            <pc:sldMk cId="0" sldId="335"/>
            <ac:spMk id="728" creationId="{00000000-0000-0000-0000-000000000000}"/>
          </ac:spMkLst>
        </pc:spChg>
        <pc:spChg chg="del">
          <ac:chgData name="Douglas Malcolm" userId="6fbabce8-ec94-4dd3-b118-672eb69ae1ad" providerId="ADAL" clId="{6A6FD181-A3D4-405D-8067-66E6B72C8BF5}" dt="2023-03-27T17:26:45.058" v="173" actId="478"/>
          <ac:spMkLst>
            <pc:docMk/>
            <pc:sldMk cId="0" sldId="335"/>
            <ac:spMk id="729" creationId="{00000000-0000-0000-0000-000000000000}"/>
          </ac:spMkLst>
        </pc:spChg>
        <pc:spChg chg="del">
          <ac:chgData name="Douglas Malcolm" userId="6fbabce8-ec94-4dd3-b118-672eb69ae1ad" providerId="ADAL" clId="{6A6FD181-A3D4-405D-8067-66E6B72C8BF5}" dt="2023-03-27T17:26:45.058" v="173" actId="478"/>
          <ac:spMkLst>
            <pc:docMk/>
            <pc:sldMk cId="0" sldId="335"/>
            <ac:spMk id="731" creationId="{00000000-0000-0000-0000-000000000000}"/>
          </ac:spMkLst>
        </pc:spChg>
        <pc:cxnChg chg="add mod">
          <ac:chgData name="Douglas Malcolm" userId="6fbabce8-ec94-4dd3-b118-672eb69ae1ad" providerId="ADAL" clId="{6A6FD181-A3D4-405D-8067-66E6B72C8BF5}" dt="2023-03-27T17:26:45.438" v="174"/>
          <ac:cxnSpMkLst>
            <pc:docMk/>
            <pc:sldMk cId="0" sldId="335"/>
            <ac:cxnSpMk id="5" creationId="{EE951929-6078-AFE2-5810-B135E7D91192}"/>
          </ac:cxnSpMkLst>
        </pc:cxnChg>
        <pc:cxnChg chg="add mod">
          <ac:chgData name="Douglas Malcolm" userId="6fbabce8-ec94-4dd3-b118-672eb69ae1ad" providerId="ADAL" clId="{6A6FD181-A3D4-405D-8067-66E6B72C8BF5}" dt="2023-03-27T17:26:45.438" v="174"/>
          <ac:cxnSpMkLst>
            <pc:docMk/>
            <pc:sldMk cId="0" sldId="335"/>
            <ac:cxnSpMk id="6" creationId="{02910674-A176-CED4-CE4D-7F098140AE10}"/>
          </ac:cxnSpMkLst>
        </pc:cxnChg>
        <pc:cxnChg chg="add mod">
          <ac:chgData name="Douglas Malcolm" userId="6fbabce8-ec94-4dd3-b118-672eb69ae1ad" providerId="ADAL" clId="{6A6FD181-A3D4-405D-8067-66E6B72C8BF5}" dt="2023-03-27T17:26:45.438" v="174"/>
          <ac:cxnSpMkLst>
            <pc:docMk/>
            <pc:sldMk cId="0" sldId="335"/>
            <ac:cxnSpMk id="7" creationId="{9F34FA97-A788-7DA6-213A-95E1F8F75416}"/>
          </ac:cxnSpMkLst>
        </pc:cxnChg>
        <pc:cxnChg chg="add mod">
          <ac:chgData name="Douglas Malcolm" userId="6fbabce8-ec94-4dd3-b118-672eb69ae1ad" providerId="ADAL" clId="{6A6FD181-A3D4-405D-8067-66E6B72C8BF5}" dt="2023-03-27T17:26:45.438" v="174"/>
          <ac:cxnSpMkLst>
            <pc:docMk/>
            <pc:sldMk cId="0" sldId="335"/>
            <ac:cxnSpMk id="8" creationId="{0F6F76D0-F2FB-8AA4-8115-A03FB9E14450}"/>
          </ac:cxnSpMkLst>
        </pc:cxnChg>
        <pc:cxnChg chg="add mod">
          <ac:chgData name="Douglas Malcolm" userId="6fbabce8-ec94-4dd3-b118-672eb69ae1ad" providerId="ADAL" clId="{6A6FD181-A3D4-405D-8067-66E6B72C8BF5}" dt="2023-03-27T17:26:45.438" v="174"/>
          <ac:cxnSpMkLst>
            <pc:docMk/>
            <pc:sldMk cId="0" sldId="335"/>
            <ac:cxnSpMk id="9" creationId="{762A560E-FEBB-8FBF-69EB-274A72AA10B3}"/>
          </ac:cxnSpMkLst>
        </pc:cxnChg>
        <pc:cxnChg chg="add mod">
          <ac:chgData name="Douglas Malcolm" userId="6fbabce8-ec94-4dd3-b118-672eb69ae1ad" providerId="ADAL" clId="{6A6FD181-A3D4-405D-8067-66E6B72C8BF5}" dt="2023-03-27T17:26:45.438" v="174"/>
          <ac:cxnSpMkLst>
            <pc:docMk/>
            <pc:sldMk cId="0" sldId="335"/>
            <ac:cxnSpMk id="10" creationId="{871DD84D-6CAD-1A0D-7ABD-7C740FF1E4B7}"/>
          </ac:cxnSpMkLst>
        </pc:cxnChg>
        <pc:cxnChg chg="add mod">
          <ac:chgData name="Douglas Malcolm" userId="6fbabce8-ec94-4dd3-b118-672eb69ae1ad" providerId="ADAL" clId="{6A6FD181-A3D4-405D-8067-66E6B72C8BF5}" dt="2023-03-27T17:26:45.438" v="174"/>
          <ac:cxnSpMkLst>
            <pc:docMk/>
            <pc:sldMk cId="0" sldId="335"/>
            <ac:cxnSpMk id="11" creationId="{64F12E74-0FB4-B17E-6295-3F2A2D406B86}"/>
          </ac:cxnSpMkLst>
        </pc:cxnChg>
        <pc:cxnChg chg="add mod">
          <ac:chgData name="Douglas Malcolm" userId="6fbabce8-ec94-4dd3-b118-672eb69ae1ad" providerId="ADAL" clId="{6A6FD181-A3D4-405D-8067-66E6B72C8BF5}" dt="2023-03-27T17:26:45.438" v="174"/>
          <ac:cxnSpMkLst>
            <pc:docMk/>
            <pc:sldMk cId="0" sldId="335"/>
            <ac:cxnSpMk id="12" creationId="{AEB84FB4-A1E3-11B7-A4D5-2CFA944227A5}"/>
          </ac:cxnSpMkLst>
        </pc:cxnChg>
        <pc:cxnChg chg="add mod">
          <ac:chgData name="Douglas Malcolm" userId="6fbabce8-ec94-4dd3-b118-672eb69ae1ad" providerId="ADAL" clId="{6A6FD181-A3D4-405D-8067-66E6B72C8BF5}" dt="2023-03-27T17:26:45.438" v="174"/>
          <ac:cxnSpMkLst>
            <pc:docMk/>
            <pc:sldMk cId="0" sldId="335"/>
            <ac:cxnSpMk id="13" creationId="{7D919DA9-E45E-9A98-ADC3-75CCA8CEAC44}"/>
          </ac:cxnSpMkLst>
        </pc:cxnChg>
        <pc:cxnChg chg="mod">
          <ac:chgData name="Douglas Malcolm" userId="6fbabce8-ec94-4dd3-b118-672eb69ae1ad" providerId="ADAL" clId="{6A6FD181-A3D4-405D-8067-66E6B72C8BF5}" dt="2023-03-27T17:54:16.932" v="722" actId="1076"/>
          <ac:cxnSpMkLst>
            <pc:docMk/>
            <pc:sldMk cId="0" sldId="335"/>
            <ac:cxnSpMk id="730" creationId="{00000000-0000-0000-0000-000000000000}"/>
          </ac:cxnSpMkLst>
        </pc:cxnChg>
        <pc:cxnChg chg="del">
          <ac:chgData name="Douglas Malcolm" userId="6fbabce8-ec94-4dd3-b118-672eb69ae1ad" providerId="ADAL" clId="{6A6FD181-A3D4-405D-8067-66E6B72C8BF5}" dt="2023-03-27T17:26:45.058" v="173" actId="478"/>
          <ac:cxnSpMkLst>
            <pc:docMk/>
            <pc:sldMk cId="0" sldId="335"/>
            <ac:cxnSpMk id="732" creationId="{00000000-0000-0000-0000-000000000000}"/>
          </ac:cxnSpMkLst>
        </pc:cxnChg>
        <pc:cxnChg chg="del">
          <ac:chgData name="Douglas Malcolm" userId="6fbabce8-ec94-4dd3-b118-672eb69ae1ad" providerId="ADAL" clId="{6A6FD181-A3D4-405D-8067-66E6B72C8BF5}" dt="2023-03-27T17:26:45.058" v="173" actId="478"/>
          <ac:cxnSpMkLst>
            <pc:docMk/>
            <pc:sldMk cId="0" sldId="335"/>
            <ac:cxnSpMk id="733" creationId="{00000000-0000-0000-0000-000000000000}"/>
          </ac:cxnSpMkLst>
        </pc:cxnChg>
        <pc:cxnChg chg="del">
          <ac:chgData name="Douglas Malcolm" userId="6fbabce8-ec94-4dd3-b118-672eb69ae1ad" providerId="ADAL" clId="{6A6FD181-A3D4-405D-8067-66E6B72C8BF5}" dt="2023-03-27T17:26:45.058" v="173" actId="478"/>
          <ac:cxnSpMkLst>
            <pc:docMk/>
            <pc:sldMk cId="0" sldId="335"/>
            <ac:cxnSpMk id="734" creationId="{00000000-0000-0000-0000-000000000000}"/>
          </ac:cxnSpMkLst>
        </pc:cxnChg>
        <pc:cxnChg chg="del">
          <ac:chgData name="Douglas Malcolm" userId="6fbabce8-ec94-4dd3-b118-672eb69ae1ad" providerId="ADAL" clId="{6A6FD181-A3D4-405D-8067-66E6B72C8BF5}" dt="2023-03-27T17:26:45.058" v="173" actId="478"/>
          <ac:cxnSpMkLst>
            <pc:docMk/>
            <pc:sldMk cId="0" sldId="335"/>
            <ac:cxnSpMk id="735" creationId="{00000000-0000-0000-0000-000000000000}"/>
          </ac:cxnSpMkLst>
        </pc:cxnChg>
        <pc:cxnChg chg="del">
          <ac:chgData name="Douglas Malcolm" userId="6fbabce8-ec94-4dd3-b118-672eb69ae1ad" providerId="ADAL" clId="{6A6FD181-A3D4-405D-8067-66E6B72C8BF5}" dt="2023-03-27T17:26:45.058" v="173" actId="478"/>
          <ac:cxnSpMkLst>
            <pc:docMk/>
            <pc:sldMk cId="0" sldId="335"/>
            <ac:cxnSpMk id="736" creationId="{00000000-0000-0000-0000-000000000000}"/>
          </ac:cxnSpMkLst>
        </pc:cxnChg>
        <pc:cxnChg chg="del">
          <ac:chgData name="Douglas Malcolm" userId="6fbabce8-ec94-4dd3-b118-672eb69ae1ad" providerId="ADAL" clId="{6A6FD181-A3D4-405D-8067-66E6B72C8BF5}" dt="2023-03-27T17:26:45.058" v="173" actId="478"/>
          <ac:cxnSpMkLst>
            <pc:docMk/>
            <pc:sldMk cId="0" sldId="335"/>
            <ac:cxnSpMk id="737" creationId="{00000000-0000-0000-0000-000000000000}"/>
          </ac:cxnSpMkLst>
        </pc:cxnChg>
        <pc:cxnChg chg="del">
          <ac:chgData name="Douglas Malcolm" userId="6fbabce8-ec94-4dd3-b118-672eb69ae1ad" providerId="ADAL" clId="{6A6FD181-A3D4-405D-8067-66E6B72C8BF5}" dt="2023-03-27T17:26:45.058" v="173" actId="478"/>
          <ac:cxnSpMkLst>
            <pc:docMk/>
            <pc:sldMk cId="0" sldId="335"/>
            <ac:cxnSpMk id="738" creationId="{00000000-0000-0000-0000-000000000000}"/>
          </ac:cxnSpMkLst>
        </pc:cxnChg>
        <pc:cxnChg chg="del">
          <ac:chgData name="Douglas Malcolm" userId="6fbabce8-ec94-4dd3-b118-672eb69ae1ad" providerId="ADAL" clId="{6A6FD181-A3D4-405D-8067-66E6B72C8BF5}" dt="2023-03-27T17:26:45.058" v="173" actId="478"/>
          <ac:cxnSpMkLst>
            <pc:docMk/>
            <pc:sldMk cId="0" sldId="335"/>
            <ac:cxnSpMk id="739" creationId="{00000000-0000-0000-0000-000000000000}"/>
          </ac:cxnSpMkLst>
        </pc:cxnChg>
        <pc:cxnChg chg="del">
          <ac:chgData name="Douglas Malcolm" userId="6fbabce8-ec94-4dd3-b118-672eb69ae1ad" providerId="ADAL" clId="{6A6FD181-A3D4-405D-8067-66E6B72C8BF5}" dt="2023-03-27T17:26:45.058" v="173" actId="478"/>
          <ac:cxnSpMkLst>
            <pc:docMk/>
            <pc:sldMk cId="0" sldId="335"/>
            <ac:cxnSpMk id="740" creationId="{00000000-0000-0000-0000-000000000000}"/>
          </ac:cxnSpMkLst>
        </pc:cxnChg>
      </pc:sldChg>
      <pc:sldChg chg="addSp delSp modSp del mod">
        <pc:chgData name="Douglas Malcolm" userId="6fbabce8-ec94-4dd3-b118-672eb69ae1ad" providerId="ADAL" clId="{6A6FD181-A3D4-405D-8067-66E6B72C8BF5}" dt="2023-03-27T17:54:27.682" v="724" actId="47"/>
        <pc:sldMkLst>
          <pc:docMk/>
          <pc:sldMk cId="0" sldId="336"/>
        </pc:sldMkLst>
        <pc:spChg chg="add mod">
          <ac:chgData name="Douglas Malcolm" userId="6fbabce8-ec94-4dd3-b118-672eb69ae1ad" providerId="ADAL" clId="{6A6FD181-A3D4-405D-8067-66E6B72C8BF5}" dt="2023-03-27T17:26:49.210" v="176"/>
          <ac:spMkLst>
            <pc:docMk/>
            <pc:sldMk cId="0" sldId="336"/>
            <ac:spMk id="2" creationId="{72900D4E-16CA-125C-3A0C-B975F4B2E2E2}"/>
          </ac:spMkLst>
        </pc:spChg>
        <pc:spChg chg="add mod">
          <ac:chgData name="Douglas Malcolm" userId="6fbabce8-ec94-4dd3-b118-672eb69ae1ad" providerId="ADAL" clId="{6A6FD181-A3D4-405D-8067-66E6B72C8BF5}" dt="2023-03-27T17:53:03.833" v="686" actId="6549"/>
          <ac:spMkLst>
            <pc:docMk/>
            <pc:sldMk cId="0" sldId="336"/>
            <ac:spMk id="3" creationId="{BEBC193E-2523-3275-33A7-38AD126EEBA9}"/>
          </ac:spMkLst>
        </pc:spChg>
        <pc:spChg chg="add mod">
          <ac:chgData name="Douglas Malcolm" userId="6fbabce8-ec94-4dd3-b118-672eb69ae1ad" providerId="ADAL" clId="{6A6FD181-A3D4-405D-8067-66E6B72C8BF5}" dt="2023-03-27T17:26:49.210" v="176"/>
          <ac:spMkLst>
            <pc:docMk/>
            <pc:sldMk cId="0" sldId="336"/>
            <ac:spMk id="4" creationId="{487113A0-E370-1210-8848-2840B396C9C9}"/>
          </ac:spMkLst>
        </pc:spChg>
        <pc:spChg chg="add mod">
          <ac:chgData name="Douglas Malcolm" userId="6fbabce8-ec94-4dd3-b118-672eb69ae1ad" providerId="ADAL" clId="{6A6FD181-A3D4-405D-8067-66E6B72C8BF5}" dt="2023-03-27T17:26:49.210" v="176"/>
          <ac:spMkLst>
            <pc:docMk/>
            <pc:sldMk cId="0" sldId="336"/>
            <ac:spMk id="14" creationId="{102D1C92-F266-E169-B865-5C7A40545C1F}"/>
          </ac:spMkLst>
        </pc:spChg>
        <pc:spChg chg="add del mod">
          <ac:chgData name="Douglas Malcolm" userId="6fbabce8-ec94-4dd3-b118-672eb69ae1ad" providerId="ADAL" clId="{6A6FD181-A3D4-405D-8067-66E6B72C8BF5}" dt="2023-03-27T17:37:53.821" v="263" actId="478"/>
          <ac:spMkLst>
            <pc:docMk/>
            <pc:sldMk cId="0" sldId="336"/>
            <ac:spMk id="16" creationId="{49965105-A6E8-D95A-5CB1-331A21993DA1}"/>
          </ac:spMkLst>
        </pc:spChg>
        <pc:spChg chg="add mod">
          <ac:chgData name="Douglas Malcolm" userId="6fbabce8-ec94-4dd3-b118-672eb69ae1ad" providerId="ADAL" clId="{6A6FD181-A3D4-405D-8067-66E6B72C8BF5}" dt="2023-03-27T17:38:42.834" v="282"/>
          <ac:spMkLst>
            <pc:docMk/>
            <pc:sldMk cId="0" sldId="336"/>
            <ac:spMk id="17" creationId="{A8A96AE3-480E-16F2-D350-AB586AD60BED}"/>
          </ac:spMkLst>
        </pc:spChg>
        <pc:spChg chg="del">
          <ac:chgData name="Douglas Malcolm" userId="6fbabce8-ec94-4dd3-b118-672eb69ae1ad" providerId="ADAL" clId="{6A6FD181-A3D4-405D-8067-66E6B72C8BF5}" dt="2023-03-27T17:26:48.930" v="175" actId="478"/>
          <ac:spMkLst>
            <pc:docMk/>
            <pc:sldMk cId="0" sldId="336"/>
            <ac:spMk id="746" creationId="{00000000-0000-0000-0000-000000000000}"/>
          </ac:spMkLst>
        </pc:spChg>
        <pc:spChg chg="del">
          <ac:chgData name="Douglas Malcolm" userId="6fbabce8-ec94-4dd3-b118-672eb69ae1ad" providerId="ADAL" clId="{6A6FD181-A3D4-405D-8067-66E6B72C8BF5}" dt="2023-03-27T17:26:48.930" v="175" actId="478"/>
          <ac:spMkLst>
            <pc:docMk/>
            <pc:sldMk cId="0" sldId="336"/>
            <ac:spMk id="747" creationId="{00000000-0000-0000-0000-000000000000}"/>
          </ac:spMkLst>
        </pc:spChg>
        <pc:spChg chg="del">
          <ac:chgData name="Douglas Malcolm" userId="6fbabce8-ec94-4dd3-b118-672eb69ae1ad" providerId="ADAL" clId="{6A6FD181-A3D4-405D-8067-66E6B72C8BF5}" dt="2023-03-27T17:37:52.389" v="262" actId="478"/>
          <ac:spMkLst>
            <pc:docMk/>
            <pc:sldMk cId="0" sldId="336"/>
            <ac:spMk id="749" creationId="{00000000-0000-0000-0000-000000000000}"/>
          </ac:spMkLst>
        </pc:spChg>
        <pc:spChg chg="del">
          <ac:chgData name="Douglas Malcolm" userId="6fbabce8-ec94-4dd3-b118-672eb69ae1ad" providerId="ADAL" clId="{6A6FD181-A3D4-405D-8067-66E6B72C8BF5}" dt="2023-03-27T17:26:48.930" v="175" actId="478"/>
          <ac:spMkLst>
            <pc:docMk/>
            <pc:sldMk cId="0" sldId="336"/>
            <ac:spMk id="750" creationId="{00000000-0000-0000-0000-000000000000}"/>
          </ac:spMkLst>
        </pc:spChg>
        <pc:spChg chg="del">
          <ac:chgData name="Douglas Malcolm" userId="6fbabce8-ec94-4dd3-b118-672eb69ae1ad" providerId="ADAL" clId="{6A6FD181-A3D4-405D-8067-66E6B72C8BF5}" dt="2023-03-27T17:26:48.930" v="175" actId="478"/>
          <ac:spMkLst>
            <pc:docMk/>
            <pc:sldMk cId="0" sldId="336"/>
            <ac:spMk id="752" creationId="{00000000-0000-0000-0000-000000000000}"/>
          </ac:spMkLst>
        </pc:spChg>
        <pc:cxnChg chg="add mod">
          <ac:chgData name="Douglas Malcolm" userId="6fbabce8-ec94-4dd3-b118-672eb69ae1ad" providerId="ADAL" clId="{6A6FD181-A3D4-405D-8067-66E6B72C8BF5}" dt="2023-03-27T17:26:49.210" v="176"/>
          <ac:cxnSpMkLst>
            <pc:docMk/>
            <pc:sldMk cId="0" sldId="336"/>
            <ac:cxnSpMk id="5" creationId="{14B0A3A2-DCBB-96AD-7F48-D69467C3DDC5}"/>
          </ac:cxnSpMkLst>
        </pc:cxnChg>
        <pc:cxnChg chg="add mod">
          <ac:chgData name="Douglas Malcolm" userId="6fbabce8-ec94-4dd3-b118-672eb69ae1ad" providerId="ADAL" clId="{6A6FD181-A3D4-405D-8067-66E6B72C8BF5}" dt="2023-03-27T17:26:49.210" v="176"/>
          <ac:cxnSpMkLst>
            <pc:docMk/>
            <pc:sldMk cId="0" sldId="336"/>
            <ac:cxnSpMk id="6" creationId="{C7FC471C-F30D-D48A-CE7A-BC69F1569986}"/>
          </ac:cxnSpMkLst>
        </pc:cxnChg>
        <pc:cxnChg chg="add mod">
          <ac:chgData name="Douglas Malcolm" userId="6fbabce8-ec94-4dd3-b118-672eb69ae1ad" providerId="ADAL" clId="{6A6FD181-A3D4-405D-8067-66E6B72C8BF5}" dt="2023-03-27T17:26:49.210" v="176"/>
          <ac:cxnSpMkLst>
            <pc:docMk/>
            <pc:sldMk cId="0" sldId="336"/>
            <ac:cxnSpMk id="7" creationId="{4EB5A5FD-8625-4F43-80C9-B6731B903669}"/>
          </ac:cxnSpMkLst>
        </pc:cxnChg>
        <pc:cxnChg chg="add mod">
          <ac:chgData name="Douglas Malcolm" userId="6fbabce8-ec94-4dd3-b118-672eb69ae1ad" providerId="ADAL" clId="{6A6FD181-A3D4-405D-8067-66E6B72C8BF5}" dt="2023-03-27T17:26:49.210" v="176"/>
          <ac:cxnSpMkLst>
            <pc:docMk/>
            <pc:sldMk cId="0" sldId="336"/>
            <ac:cxnSpMk id="8" creationId="{49FD8571-4012-702C-5C07-5265B13D715B}"/>
          </ac:cxnSpMkLst>
        </pc:cxnChg>
        <pc:cxnChg chg="add mod">
          <ac:chgData name="Douglas Malcolm" userId="6fbabce8-ec94-4dd3-b118-672eb69ae1ad" providerId="ADAL" clId="{6A6FD181-A3D4-405D-8067-66E6B72C8BF5}" dt="2023-03-27T17:26:49.210" v="176"/>
          <ac:cxnSpMkLst>
            <pc:docMk/>
            <pc:sldMk cId="0" sldId="336"/>
            <ac:cxnSpMk id="9" creationId="{37CC1FE7-E6FC-466B-FF3C-C113F8A5C71D}"/>
          </ac:cxnSpMkLst>
        </pc:cxnChg>
        <pc:cxnChg chg="add mod">
          <ac:chgData name="Douglas Malcolm" userId="6fbabce8-ec94-4dd3-b118-672eb69ae1ad" providerId="ADAL" clId="{6A6FD181-A3D4-405D-8067-66E6B72C8BF5}" dt="2023-03-27T17:26:49.210" v="176"/>
          <ac:cxnSpMkLst>
            <pc:docMk/>
            <pc:sldMk cId="0" sldId="336"/>
            <ac:cxnSpMk id="10" creationId="{59CD0E9C-2959-F0AE-9162-1A2E84DE3EE9}"/>
          </ac:cxnSpMkLst>
        </pc:cxnChg>
        <pc:cxnChg chg="add mod">
          <ac:chgData name="Douglas Malcolm" userId="6fbabce8-ec94-4dd3-b118-672eb69ae1ad" providerId="ADAL" clId="{6A6FD181-A3D4-405D-8067-66E6B72C8BF5}" dt="2023-03-27T17:26:49.210" v="176"/>
          <ac:cxnSpMkLst>
            <pc:docMk/>
            <pc:sldMk cId="0" sldId="336"/>
            <ac:cxnSpMk id="11" creationId="{D0FCFF59-C4A6-FB05-5DA4-E252B916EA14}"/>
          </ac:cxnSpMkLst>
        </pc:cxnChg>
        <pc:cxnChg chg="add mod">
          <ac:chgData name="Douglas Malcolm" userId="6fbabce8-ec94-4dd3-b118-672eb69ae1ad" providerId="ADAL" clId="{6A6FD181-A3D4-405D-8067-66E6B72C8BF5}" dt="2023-03-27T17:26:49.210" v="176"/>
          <ac:cxnSpMkLst>
            <pc:docMk/>
            <pc:sldMk cId="0" sldId="336"/>
            <ac:cxnSpMk id="12" creationId="{1D219DFA-4407-FC21-1C31-A27DF6BBF9DF}"/>
          </ac:cxnSpMkLst>
        </pc:cxnChg>
        <pc:cxnChg chg="add mod">
          <ac:chgData name="Douglas Malcolm" userId="6fbabce8-ec94-4dd3-b118-672eb69ae1ad" providerId="ADAL" clId="{6A6FD181-A3D4-405D-8067-66E6B72C8BF5}" dt="2023-03-27T17:26:49.210" v="176"/>
          <ac:cxnSpMkLst>
            <pc:docMk/>
            <pc:sldMk cId="0" sldId="336"/>
            <ac:cxnSpMk id="13" creationId="{51DE31FB-FBB5-8021-9684-1E91713480FE}"/>
          </ac:cxnSpMkLst>
        </pc:cxnChg>
        <pc:cxnChg chg="del">
          <ac:chgData name="Douglas Malcolm" userId="6fbabce8-ec94-4dd3-b118-672eb69ae1ad" providerId="ADAL" clId="{6A6FD181-A3D4-405D-8067-66E6B72C8BF5}" dt="2023-03-27T17:26:48.930" v="175" actId="478"/>
          <ac:cxnSpMkLst>
            <pc:docMk/>
            <pc:sldMk cId="0" sldId="336"/>
            <ac:cxnSpMk id="753" creationId="{00000000-0000-0000-0000-000000000000}"/>
          </ac:cxnSpMkLst>
        </pc:cxnChg>
        <pc:cxnChg chg="del">
          <ac:chgData name="Douglas Malcolm" userId="6fbabce8-ec94-4dd3-b118-672eb69ae1ad" providerId="ADAL" clId="{6A6FD181-A3D4-405D-8067-66E6B72C8BF5}" dt="2023-03-27T17:26:48.930" v="175" actId="478"/>
          <ac:cxnSpMkLst>
            <pc:docMk/>
            <pc:sldMk cId="0" sldId="336"/>
            <ac:cxnSpMk id="754" creationId="{00000000-0000-0000-0000-000000000000}"/>
          </ac:cxnSpMkLst>
        </pc:cxnChg>
        <pc:cxnChg chg="del">
          <ac:chgData name="Douglas Malcolm" userId="6fbabce8-ec94-4dd3-b118-672eb69ae1ad" providerId="ADAL" clId="{6A6FD181-A3D4-405D-8067-66E6B72C8BF5}" dt="2023-03-27T17:26:48.930" v="175" actId="478"/>
          <ac:cxnSpMkLst>
            <pc:docMk/>
            <pc:sldMk cId="0" sldId="336"/>
            <ac:cxnSpMk id="755" creationId="{00000000-0000-0000-0000-000000000000}"/>
          </ac:cxnSpMkLst>
        </pc:cxnChg>
        <pc:cxnChg chg="del">
          <ac:chgData name="Douglas Malcolm" userId="6fbabce8-ec94-4dd3-b118-672eb69ae1ad" providerId="ADAL" clId="{6A6FD181-A3D4-405D-8067-66E6B72C8BF5}" dt="2023-03-27T17:26:48.930" v="175" actId="478"/>
          <ac:cxnSpMkLst>
            <pc:docMk/>
            <pc:sldMk cId="0" sldId="336"/>
            <ac:cxnSpMk id="756" creationId="{00000000-0000-0000-0000-000000000000}"/>
          </ac:cxnSpMkLst>
        </pc:cxnChg>
        <pc:cxnChg chg="del">
          <ac:chgData name="Douglas Malcolm" userId="6fbabce8-ec94-4dd3-b118-672eb69ae1ad" providerId="ADAL" clId="{6A6FD181-A3D4-405D-8067-66E6B72C8BF5}" dt="2023-03-27T17:26:48.930" v="175" actId="478"/>
          <ac:cxnSpMkLst>
            <pc:docMk/>
            <pc:sldMk cId="0" sldId="336"/>
            <ac:cxnSpMk id="757" creationId="{00000000-0000-0000-0000-000000000000}"/>
          </ac:cxnSpMkLst>
        </pc:cxnChg>
        <pc:cxnChg chg="del">
          <ac:chgData name="Douglas Malcolm" userId="6fbabce8-ec94-4dd3-b118-672eb69ae1ad" providerId="ADAL" clId="{6A6FD181-A3D4-405D-8067-66E6B72C8BF5}" dt="2023-03-27T17:26:48.930" v="175" actId="478"/>
          <ac:cxnSpMkLst>
            <pc:docMk/>
            <pc:sldMk cId="0" sldId="336"/>
            <ac:cxnSpMk id="758" creationId="{00000000-0000-0000-0000-000000000000}"/>
          </ac:cxnSpMkLst>
        </pc:cxnChg>
        <pc:cxnChg chg="del">
          <ac:chgData name="Douglas Malcolm" userId="6fbabce8-ec94-4dd3-b118-672eb69ae1ad" providerId="ADAL" clId="{6A6FD181-A3D4-405D-8067-66E6B72C8BF5}" dt="2023-03-27T17:26:48.930" v="175" actId="478"/>
          <ac:cxnSpMkLst>
            <pc:docMk/>
            <pc:sldMk cId="0" sldId="336"/>
            <ac:cxnSpMk id="759" creationId="{00000000-0000-0000-0000-000000000000}"/>
          </ac:cxnSpMkLst>
        </pc:cxnChg>
        <pc:cxnChg chg="del">
          <ac:chgData name="Douglas Malcolm" userId="6fbabce8-ec94-4dd3-b118-672eb69ae1ad" providerId="ADAL" clId="{6A6FD181-A3D4-405D-8067-66E6B72C8BF5}" dt="2023-03-27T17:26:48.930" v="175" actId="478"/>
          <ac:cxnSpMkLst>
            <pc:docMk/>
            <pc:sldMk cId="0" sldId="336"/>
            <ac:cxnSpMk id="760" creationId="{00000000-0000-0000-0000-000000000000}"/>
          </ac:cxnSpMkLst>
        </pc:cxnChg>
        <pc:cxnChg chg="del">
          <ac:chgData name="Douglas Malcolm" userId="6fbabce8-ec94-4dd3-b118-672eb69ae1ad" providerId="ADAL" clId="{6A6FD181-A3D4-405D-8067-66E6B72C8BF5}" dt="2023-03-27T17:26:48.930" v="175" actId="478"/>
          <ac:cxnSpMkLst>
            <pc:docMk/>
            <pc:sldMk cId="0" sldId="336"/>
            <ac:cxnSpMk id="761" creationId="{00000000-0000-0000-0000-000000000000}"/>
          </ac:cxnSpMkLst>
        </pc:cxnChg>
      </pc:sldChg>
      <pc:sldChg chg="addSp delSp modSp del mod">
        <pc:chgData name="Douglas Malcolm" userId="6fbabce8-ec94-4dd3-b118-672eb69ae1ad" providerId="ADAL" clId="{6A6FD181-A3D4-405D-8067-66E6B72C8BF5}" dt="2023-03-27T17:54:29.339" v="725" actId="47"/>
        <pc:sldMkLst>
          <pc:docMk/>
          <pc:sldMk cId="0" sldId="337"/>
        </pc:sldMkLst>
        <pc:spChg chg="del">
          <ac:chgData name="Douglas Malcolm" userId="6fbabce8-ec94-4dd3-b118-672eb69ae1ad" providerId="ADAL" clId="{6A6FD181-A3D4-405D-8067-66E6B72C8BF5}" dt="2023-03-27T17:26:53.222" v="177" actId="478"/>
          <ac:spMkLst>
            <pc:docMk/>
            <pc:sldMk cId="0" sldId="337"/>
            <ac:spMk id="2" creationId="{CE291E27-6BB1-8D89-0CEC-2226ACF3D8C0}"/>
          </ac:spMkLst>
        </pc:spChg>
        <pc:spChg chg="add mod">
          <ac:chgData name="Douglas Malcolm" userId="6fbabce8-ec94-4dd3-b118-672eb69ae1ad" providerId="ADAL" clId="{6A6FD181-A3D4-405D-8067-66E6B72C8BF5}" dt="2023-03-27T17:26:53.472" v="178"/>
          <ac:spMkLst>
            <pc:docMk/>
            <pc:sldMk cId="0" sldId="337"/>
            <ac:spMk id="3" creationId="{F9220826-45F0-34A9-FA67-6F56385B1CA5}"/>
          </ac:spMkLst>
        </pc:spChg>
        <pc:spChg chg="add mod">
          <ac:chgData name="Douglas Malcolm" userId="6fbabce8-ec94-4dd3-b118-672eb69ae1ad" providerId="ADAL" clId="{6A6FD181-A3D4-405D-8067-66E6B72C8BF5}" dt="2023-03-27T17:26:53.472" v="178"/>
          <ac:spMkLst>
            <pc:docMk/>
            <pc:sldMk cId="0" sldId="337"/>
            <ac:spMk id="4" creationId="{A392835C-8444-8D9E-DE8E-7B51E816E0C3}"/>
          </ac:spMkLst>
        </pc:spChg>
        <pc:spChg chg="add mod">
          <ac:chgData name="Douglas Malcolm" userId="6fbabce8-ec94-4dd3-b118-672eb69ae1ad" providerId="ADAL" clId="{6A6FD181-A3D4-405D-8067-66E6B72C8BF5}" dt="2023-03-27T17:26:53.472" v="178"/>
          <ac:spMkLst>
            <pc:docMk/>
            <pc:sldMk cId="0" sldId="337"/>
            <ac:spMk id="5" creationId="{350B1D3A-9BEA-B476-6FCE-FEE78000A704}"/>
          </ac:spMkLst>
        </pc:spChg>
        <pc:spChg chg="add mod">
          <ac:chgData name="Douglas Malcolm" userId="6fbabce8-ec94-4dd3-b118-672eb69ae1ad" providerId="ADAL" clId="{6A6FD181-A3D4-405D-8067-66E6B72C8BF5}" dt="2023-03-27T17:26:53.472" v="178"/>
          <ac:spMkLst>
            <pc:docMk/>
            <pc:sldMk cId="0" sldId="337"/>
            <ac:spMk id="15" creationId="{60B65B53-D689-EDF5-E4E1-A4102CB8CFF6}"/>
          </ac:spMkLst>
        </pc:spChg>
        <pc:spChg chg="add del mod">
          <ac:chgData name="Douglas Malcolm" userId="6fbabce8-ec94-4dd3-b118-672eb69ae1ad" providerId="ADAL" clId="{6A6FD181-A3D4-405D-8067-66E6B72C8BF5}" dt="2023-03-27T17:37:57.987" v="265" actId="478"/>
          <ac:spMkLst>
            <pc:docMk/>
            <pc:sldMk cId="0" sldId="337"/>
            <ac:spMk id="17" creationId="{A098A18F-3E5D-44BF-B3EE-B341F9763F31}"/>
          </ac:spMkLst>
        </pc:spChg>
        <pc:spChg chg="add mod">
          <ac:chgData name="Douglas Malcolm" userId="6fbabce8-ec94-4dd3-b118-672eb69ae1ad" providerId="ADAL" clId="{6A6FD181-A3D4-405D-8067-66E6B72C8BF5}" dt="2023-03-27T17:38:41.334" v="281"/>
          <ac:spMkLst>
            <pc:docMk/>
            <pc:sldMk cId="0" sldId="337"/>
            <ac:spMk id="18" creationId="{F38FF87D-1839-F509-0156-0CCAE9C4F769}"/>
          </ac:spMkLst>
        </pc:spChg>
        <pc:spChg chg="del">
          <ac:chgData name="Douglas Malcolm" userId="6fbabce8-ec94-4dd3-b118-672eb69ae1ad" providerId="ADAL" clId="{6A6FD181-A3D4-405D-8067-66E6B72C8BF5}" dt="2023-03-27T17:26:53.222" v="177" actId="478"/>
          <ac:spMkLst>
            <pc:docMk/>
            <pc:sldMk cId="0" sldId="337"/>
            <ac:spMk id="786" creationId="{00000000-0000-0000-0000-000000000000}"/>
          </ac:spMkLst>
        </pc:spChg>
        <pc:spChg chg="del">
          <ac:chgData name="Douglas Malcolm" userId="6fbabce8-ec94-4dd3-b118-672eb69ae1ad" providerId="ADAL" clId="{6A6FD181-A3D4-405D-8067-66E6B72C8BF5}" dt="2023-03-27T17:26:53.222" v="177" actId="478"/>
          <ac:spMkLst>
            <pc:docMk/>
            <pc:sldMk cId="0" sldId="337"/>
            <ac:spMk id="787" creationId="{00000000-0000-0000-0000-000000000000}"/>
          </ac:spMkLst>
        </pc:spChg>
        <pc:spChg chg="del">
          <ac:chgData name="Douglas Malcolm" userId="6fbabce8-ec94-4dd3-b118-672eb69ae1ad" providerId="ADAL" clId="{6A6FD181-A3D4-405D-8067-66E6B72C8BF5}" dt="2023-03-27T17:37:56.608" v="264" actId="478"/>
          <ac:spMkLst>
            <pc:docMk/>
            <pc:sldMk cId="0" sldId="337"/>
            <ac:spMk id="789" creationId="{00000000-0000-0000-0000-000000000000}"/>
          </ac:spMkLst>
        </pc:spChg>
        <pc:spChg chg="del">
          <ac:chgData name="Douglas Malcolm" userId="6fbabce8-ec94-4dd3-b118-672eb69ae1ad" providerId="ADAL" clId="{6A6FD181-A3D4-405D-8067-66E6B72C8BF5}" dt="2023-03-27T17:26:53.222" v="177" actId="478"/>
          <ac:spMkLst>
            <pc:docMk/>
            <pc:sldMk cId="0" sldId="337"/>
            <ac:spMk id="790" creationId="{00000000-0000-0000-0000-000000000000}"/>
          </ac:spMkLst>
        </pc:spChg>
        <pc:spChg chg="del">
          <ac:chgData name="Douglas Malcolm" userId="6fbabce8-ec94-4dd3-b118-672eb69ae1ad" providerId="ADAL" clId="{6A6FD181-A3D4-405D-8067-66E6B72C8BF5}" dt="2023-03-27T17:26:53.222" v="177" actId="478"/>
          <ac:spMkLst>
            <pc:docMk/>
            <pc:sldMk cId="0" sldId="337"/>
            <ac:spMk id="792" creationId="{00000000-0000-0000-0000-000000000000}"/>
          </ac:spMkLst>
        </pc:spChg>
        <pc:cxnChg chg="add mod">
          <ac:chgData name="Douglas Malcolm" userId="6fbabce8-ec94-4dd3-b118-672eb69ae1ad" providerId="ADAL" clId="{6A6FD181-A3D4-405D-8067-66E6B72C8BF5}" dt="2023-03-27T17:26:53.472" v="178"/>
          <ac:cxnSpMkLst>
            <pc:docMk/>
            <pc:sldMk cId="0" sldId="337"/>
            <ac:cxnSpMk id="6" creationId="{B75778B5-4D4A-E72E-810C-DFF3E8B74FA8}"/>
          </ac:cxnSpMkLst>
        </pc:cxnChg>
        <pc:cxnChg chg="add mod">
          <ac:chgData name="Douglas Malcolm" userId="6fbabce8-ec94-4dd3-b118-672eb69ae1ad" providerId="ADAL" clId="{6A6FD181-A3D4-405D-8067-66E6B72C8BF5}" dt="2023-03-27T17:26:53.472" v="178"/>
          <ac:cxnSpMkLst>
            <pc:docMk/>
            <pc:sldMk cId="0" sldId="337"/>
            <ac:cxnSpMk id="7" creationId="{99E73A68-1180-E2DC-C381-E7C79176B74D}"/>
          </ac:cxnSpMkLst>
        </pc:cxnChg>
        <pc:cxnChg chg="add mod">
          <ac:chgData name="Douglas Malcolm" userId="6fbabce8-ec94-4dd3-b118-672eb69ae1ad" providerId="ADAL" clId="{6A6FD181-A3D4-405D-8067-66E6B72C8BF5}" dt="2023-03-27T17:26:53.472" v="178"/>
          <ac:cxnSpMkLst>
            <pc:docMk/>
            <pc:sldMk cId="0" sldId="337"/>
            <ac:cxnSpMk id="8" creationId="{208DDF05-F12D-B8D8-8241-0EC6DBD1FF04}"/>
          </ac:cxnSpMkLst>
        </pc:cxnChg>
        <pc:cxnChg chg="add mod">
          <ac:chgData name="Douglas Malcolm" userId="6fbabce8-ec94-4dd3-b118-672eb69ae1ad" providerId="ADAL" clId="{6A6FD181-A3D4-405D-8067-66E6B72C8BF5}" dt="2023-03-27T17:26:53.472" v="178"/>
          <ac:cxnSpMkLst>
            <pc:docMk/>
            <pc:sldMk cId="0" sldId="337"/>
            <ac:cxnSpMk id="9" creationId="{DAED862D-0313-8F9A-F6F6-9C6AFA1205E6}"/>
          </ac:cxnSpMkLst>
        </pc:cxnChg>
        <pc:cxnChg chg="add mod">
          <ac:chgData name="Douglas Malcolm" userId="6fbabce8-ec94-4dd3-b118-672eb69ae1ad" providerId="ADAL" clId="{6A6FD181-A3D4-405D-8067-66E6B72C8BF5}" dt="2023-03-27T17:26:53.472" v="178"/>
          <ac:cxnSpMkLst>
            <pc:docMk/>
            <pc:sldMk cId="0" sldId="337"/>
            <ac:cxnSpMk id="10" creationId="{A2D28DED-2247-A71F-8D23-5CB881EC4CB8}"/>
          </ac:cxnSpMkLst>
        </pc:cxnChg>
        <pc:cxnChg chg="add mod">
          <ac:chgData name="Douglas Malcolm" userId="6fbabce8-ec94-4dd3-b118-672eb69ae1ad" providerId="ADAL" clId="{6A6FD181-A3D4-405D-8067-66E6B72C8BF5}" dt="2023-03-27T17:26:53.472" v="178"/>
          <ac:cxnSpMkLst>
            <pc:docMk/>
            <pc:sldMk cId="0" sldId="337"/>
            <ac:cxnSpMk id="11" creationId="{3D688455-E073-0FF5-E783-624BEE2D7B03}"/>
          </ac:cxnSpMkLst>
        </pc:cxnChg>
        <pc:cxnChg chg="add mod">
          <ac:chgData name="Douglas Malcolm" userId="6fbabce8-ec94-4dd3-b118-672eb69ae1ad" providerId="ADAL" clId="{6A6FD181-A3D4-405D-8067-66E6B72C8BF5}" dt="2023-03-27T17:26:53.472" v="178"/>
          <ac:cxnSpMkLst>
            <pc:docMk/>
            <pc:sldMk cId="0" sldId="337"/>
            <ac:cxnSpMk id="12" creationId="{A82B8A7F-7E88-225C-008F-0A186AAB798D}"/>
          </ac:cxnSpMkLst>
        </pc:cxnChg>
        <pc:cxnChg chg="add mod">
          <ac:chgData name="Douglas Malcolm" userId="6fbabce8-ec94-4dd3-b118-672eb69ae1ad" providerId="ADAL" clId="{6A6FD181-A3D4-405D-8067-66E6B72C8BF5}" dt="2023-03-27T17:26:53.472" v="178"/>
          <ac:cxnSpMkLst>
            <pc:docMk/>
            <pc:sldMk cId="0" sldId="337"/>
            <ac:cxnSpMk id="13" creationId="{1A50867E-DE20-6F29-3A0E-D2420E24C128}"/>
          </ac:cxnSpMkLst>
        </pc:cxnChg>
        <pc:cxnChg chg="add mod">
          <ac:chgData name="Douglas Malcolm" userId="6fbabce8-ec94-4dd3-b118-672eb69ae1ad" providerId="ADAL" clId="{6A6FD181-A3D4-405D-8067-66E6B72C8BF5}" dt="2023-03-27T17:26:53.472" v="178"/>
          <ac:cxnSpMkLst>
            <pc:docMk/>
            <pc:sldMk cId="0" sldId="337"/>
            <ac:cxnSpMk id="14" creationId="{B6CFCCBA-AD0C-17A5-FE56-0BBA7DBBA13A}"/>
          </ac:cxnSpMkLst>
        </pc:cxnChg>
        <pc:cxnChg chg="del">
          <ac:chgData name="Douglas Malcolm" userId="6fbabce8-ec94-4dd3-b118-672eb69ae1ad" providerId="ADAL" clId="{6A6FD181-A3D4-405D-8067-66E6B72C8BF5}" dt="2023-03-27T17:26:53.222" v="177" actId="478"/>
          <ac:cxnSpMkLst>
            <pc:docMk/>
            <pc:sldMk cId="0" sldId="337"/>
            <ac:cxnSpMk id="793" creationId="{00000000-0000-0000-0000-000000000000}"/>
          </ac:cxnSpMkLst>
        </pc:cxnChg>
        <pc:cxnChg chg="del">
          <ac:chgData name="Douglas Malcolm" userId="6fbabce8-ec94-4dd3-b118-672eb69ae1ad" providerId="ADAL" clId="{6A6FD181-A3D4-405D-8067-66E6B72C8BF5}" dt="2023-03-27T17:26:53.222" v="177" actId="478"/>
          <ac:cxnSpMkLst>
            <pc:docMk/>
            <pc:sldMk cId="0" sldId="337"/>
            <ac:cxnSpMk id="794" creationId="{00000000-0000-0000-0000-000000000000}"/>
          </ac:cxnSpMkLst>
        </pc:cxnChg>
        <pc:cxnChg chg="del">
          <ac:chgData name="Douglas Malcolm" userId="6fbabce8-ec94-4dd3-b118-672eb69ae1ad" providerId="ADAL" clId="{6A6FD181-A3D4-405D-8067-66E6B72C8BF5}" dt="2023-03-27T17:26:53.222" v="177" actId="478"/>
          <ac:cxnSpMkLst>
            <pc:docMk/>
            <pc:sldMk cId="0" sldId="337"/>
            <ac:cxnSpMk id="795" creationId="{00000000-0000-0000-0000-000000000000}"/>
          </ac:cxnSpMkLst>
        </pc:cxnChg>
        <pc:cxnChg chg="del">
          <ac:chgData name="Douglas Malcolm" userId="6fbabce8-ec94-4dd3-b118-672eb69ae1ad" providerId="ADAL" clId="{6A6FD181-A3D4-405D-8067-66E6B72C8BF5}" dt="2023-03-27T17:26:53.222" v="177" actId="478"/>
          <ac:cxnSpMkLst>
            <pc:docMk/>
            <pc:sldMk cId="0" sldId="337"/>
            <ac:cxnSpMk id="796" creationId="{00000000-0000-0000-0000-000000000000}"/>
          </ac:cxnSpMkLst>
        </pc:cxnChg>
        <pc:cxnChg chg="del">
          <ac:chgData name="Douglas Malcolm" userId="6fbabce8-ec94-4dd3-b118-672eb69ae1ad" providerId="ADAL" clId="{6A6FD181-A3D4-405D-8067-66E6B72C8BF5}" dt="2023-03-27T17:26:53.222" v="177" actId="478"/>
          <ac:cxnSpMkLst>
            <pc:docMk/>
            <pc:sldMk cId="0" sldId="337"/>
            <ac:cxnSpMk id="797" creationId="{00000000-0000-0000-0000-000000000000}"/>
          </ac:cxnSpMkLst>
        </pc:cxnChg>
        <pc:cxnChg chg="del">
          <ac:chgData name="Douglas Malcolm" userId="6fbabce8-ec94-4dd3-b118-672eb69ae1ad" providerId="ADAL" clId="{6A6FD181-A3D4-405D-8067-66E6B72C8BF5}" dt="2023-03-27T17:26:53.222" v="177" actId="478"/>
          <ac:cxnSpMkLst>
            <pc:docMk/>
            <pc:sldMk cId="0" sldId="337"/>
            <ac:cxnSpMk id="798" creationId="{00000000-0000-0000-0000-000000000000}"/>
          </ac:cxnSpMkLst>
        </pc:cxnChg>
        <pc:cxnChg chg="del">
          <ac:chgData name="Douglas Malcolm" userId="6fbabce8-ec94-4dd3-b118-672eb69ae1ad" providerId="ADAL" clId="{6A6FD181-A3D4-405D-8067-66E6B72C8BF5}" dt="2023-03-27T17:26:53.222" v="177" actId="478"/>
          <ac:cxnSpMkLst>
            <pc:docMk/>
            <pc:sldMk cId="0" sldId="337"/>
            <ac:cxnSpMk id="799" creationId="{00000000-0000-0000-0000-000000000000}"/>
          </ac:cxnSpMkLst>
        </pc:cxnChg>
        <pc:cxnChg chg="del">
          <ac:chgData name="Douglas Malcolm" userId="6fbabce8-ec94-4dd3-b118-672eb69ae1ad" providerId="ADAL" clId="{6A6FD181-A3D4-405D-8067-66E6B72C8BF5}" dt="2023-03-27T17:26:53.222" v="177" actId="478"/>
          <ac:cxnSpMkLst>
            <pc:docMk/>
            <pc:sldMk cId="0" sldId="337"/>
            <ac:cxnSpMk id="800" creationId="{00000000-0000-0000-0000-000000000000}"/>
          </ac:cxnSpMkLst>
        </pc:cxnChg>
        <pc:cxnChg chg="del">
          <ac:chgData name="Douglas Malcolm" userId="6fbabce8-ec94-4dd3-b118-672eb69ae1ad" providerId="ADAL" clId="{6A6FD181-A3D4-405D-8067-66E6B72C8BF5}" dt="2023-03-27T17:26:53.222" v="177" actId="478"/>
          <ac:cxnSpMkLst>
            <pc:docMk/>
            <pc:sldMk cId="0" sldId="337"/>
            <ac:cxnSpMk id="801" creationId="{00000000-0000-0000-0000-000000000000}"/>
          </ac:cxnSpMkLst>
        </pc:cxnChg>
      </pc:sldChg>
      <pc:sldChg chg="addSp delSp modSp del mod">
        <pc:chgData name="Douglas Malcolm" userId="6fbabce8-ec94-4dd3-b118-672eb69ae1ad" providerId="ADAL" clId="{6A6FD181-A3D4-405D-8067-66E6B72C8BF5}" dt="2023-03-27T17:54:31.648" v="726" actId="47"/>
        <pc:sldMkLst>
          <pc:docMk/>
          <pc:sldMk cId="0" sldId="338"/>
        </pc:sldMkLst>
        <pc:spChg chg="add mod">
          <ac:chgData name="Douglas Malcolm" userId="6fbabce8-ec94-4dd3-b118-672eb69ae1ad" providerId="ADAL" clId="{6A6FD181-A3D4-405D-8067-66E6B72C8BF5}" dt="2023-03-27T17:26:58.691" v="180"/>
          <ac:spMkLst>
            <pc:docMk/>
            <pc:sldMk cId="0" sldId="338"/>
            <ac:spMk id="2" creationId="{A78562AE-9F94-5998-0748-E633CEDFEDBF}"/>
          </ac:spMkLst>
        </pc:spChg>
        <pc:spChg chg="add mod">
          <ac:chgData name="Douglas Malcolm" userId="6fbabce8-ec94-4dd3-b118-672eb69ae1ad" providerId="ADAL" clId="{6A6FD181-A3D4-405D-8067-66E6B72C8BF5}" dt="2023-03-27T17:26:58.691" v="180"/>
          <ac:spMkLst>
            <pc:docMk/>
            <pc:sldMk cId="0" sldId="338"/>
            <ac:spMk id="3" creationId="{1884222F-CFAE-CBCD-97EA-DFB56060A631}"/>
          </ac:spMkLst>
        </pc:spChg>
        <pc:spChg chg="add mod">
          <ac:chgData name="Douglas Malcolm" userId="6fbabce8-ec94-4dd3-b118-672eb69ae1ad" providerId="ADAL" clId="{6A6FD181-A3D4-405D-8067-66E6B72C8BF5}" dt="2023-03-27T17:26:58.691" v="180"/>
          <ac:spMkLst>
            <pc:docMk/>
            <pc:sldMk cId="0" sldId="338"/>
            <ac:spMk id="4" creationId="{152BC631-5EBA-4525-E8D3-1045DD4D1010}"/>
          </ac:spMkLst>
        </pc:spChg>
        <pc:spChg chg="add mod">
          <ac:chgData name="Douglas Malcolm" userId="6fbabce8-ec94-4dd3-b118-672eb69ae1ad" providerId="ADAL" clId="{6A6FD181-A3D4-405D-8067-66E6B72C8BF5}" dt="2023-03-27T17:26:58.691" v="180"/>
          <ac:spMkLst>
            <pc:docMk/>
            <pc:sldMk cId="0" sldId="338"/>
            <ac:spMk id="14" creationId="{4DC112E3-95AA-073A-77DD-8F5141D8EF16}"/>
          </ac:spMkLst>
        </pc:spChg>
        <pc:spChg chg="add del mod">
          <ac:chgData name="Douglas Malcolm" userId="6fbabce8-ec94-4dd3-b118-672eb69ae1ad" providerId="ADAL" clId="{6A6FD181-A3D4-405D-8067-66E6B72C8BF5}" dt="2023-03-27T17:38:02.554" v="267" actId="478"/>
          <ac:spMkLst>
            <pc:docMk/>
            <pc:sldMk cId="0" sldId="338"/>
            <ac:spMk id="16" creationId="{9D21353B-FBF5-9AD7-35B9-E994CD1E4AF4}"/>
          </ac:spMkLst>
        </pc:spChg>
        <pc:spChg chg="add mod">
          <ac:chgData name="Douglas Malcolm" userId="6fbabce8-ec94-4dd3-b118-672eb69ae1ad" providerId="ADAL" clId="{6A6FD181-A3D4-405D-8067-66E6B72C8BF5}" dt="2023-03-27T17:38:40.624" v="280"/>
          <ac:spMkLst>
            <pc:docMk/>
            <pc:sldMk cId="0" sldId="338"/>
            <ac:spMk id="17" creationId="{F7232A7A-B3A4-02B5-789F-F7B202924501}"/>
          </ac:spMkLst>
        </pc:spChg>
        <pc:spChg chg="del">
          <ac:chgData name="Douglas Malcolm" userId="6fbabce8-ec94-4dd3-b118-672eb69ae1ad" providerId="ADAL" clId="{6A6FD181-A3D4-405D-8067-66E6B72C8BF5}" dt="2023-03-27T17:26:58.422" v="179" actId="478"/>
          <ac:spMkLst>
            <pc:docMk/>
            <pc:sldMk cId="0" sldId="338"/>
            <ac:spMk id="807" creationId="{00000000-0000-0000-0000-000000000000}"/>
          </ac:spMkLst>
        </pc:spChg>
        <pc:spChg chg="del">
          <ac:chgData name="Douglas Malcolm" userId="6fbabce8-ec94-4dd3-b118-672eb69ae1ad" providerId="ADAL" clId="{6A6FD181-A3D4-405D-8067-66E6B72C8BF5}" dt="2023-03-27T17:26:58.422" v="179" actId="478"/>
          <ac:spMkLst>
            <pc:docMk/>
            <pc:sldMk cId="0" sldId="338"/>
            <ac:spMk id="808" creationId="{00000000-0000-0000-0000-000000000000}"/>
          </ac:spMkLst>
        </pc:spChg>
        <pc:spChg chg="del">
          <ac:chgData name="Douglas Malcolm" userId="6fbabce8-ec94-4dd3-b118-672eb69ae1ad" providerId="ADAL" clId="{6A6FD181-A3D4-405D-8067-66E6B72C8BF5}" dt="2023-03-27T17:38:00.926" v="266" actId="478"/>
          <ac:spMkLst>
            <pc:docMk/>
            <pc:sldMk cId="0" sldId="338"/>
            <ac:spMk id="810" creationId="{00000000-0000-0000-0000-000000000000}"/>
          </ac:spMkLst>
        </pc:spChg>
        <pc:spChg chg="del">
          <ac:chgData name="Douglas Malcolm" userId="6fbabce8-ec94-4dd3-b118-672eb69ae1ad" providerId="ADAL" clId="{6A6FD181-A3D4-405D-8067-66E6B72C8BF5}" dt="2023-03-27T17:26:58.422" v="179" actId="478"/>
          <ac:spMkLst>
            <pc:docMk/>
            <pc:sldMk cId="0" sldId="338"/>
            <ac:spMk id="811" creationId="{00000000-0000-0000-0000-000000000000}"/>
          </ac:spMkLst>
        </pc:spChg>
        <pc:spChg chg="del">
          <ac:chgData name="Douglas Malcolm" userId="6fbabce8-ec94-4dd3-b118-672eb69ae1ad" providerId="ADAL" clId="{6A6FD181-A3D4-405D-8067-66E6B72C8BF5}" dt="2023-03-27T17:26:58.422" v="179" actId="478"/>
          <ac:spMkLst>
            <pc:docMk/>
            <pc:sldMk cId="0" sldId="338"/>
            <ac:spMk id="813" creationId="{00000000-0000-0000-0000-000000000000}"/>
          </ac:spMkLst>
        </pc:spChg>
        <pc:cxnChg chg="add mod">
          <ac:chgData name="Douglas Malcolm" userId="6fbabce8-ec94-4dd3-b118-672eb69ae1ad" providerId="ADAL" clId="{6A6FD181-A3D4-405D-8067-66E6B72C8BF5}" dt="2023-03-27T17:26:58.691" v="180"/>
          <ac:cxnSpMkLst>
            <pc:docMk/>
            <pc:sldMk cId="0" sldId="338"/>
            <ac:cxnSpMk id="5" creationId="{7887D6B8-9409-31C5-D7E9-A1BB58846C37}"/>
          </ac:cxnSpMkLst>
        </pc:cxnChg>
        <pc:cxnChg chg="add mod">
          <ac:chgData name="Douglas Malcolm" userId="6fbabce8-ec94-4dd3-b118-672eb69ae1ad" providerId="ADAL" clId="{6A6FD181-A3D4-405D-8067-66E6B72C8BF5}" dt="2023-03-27T17:26:58.691" v="180"/>
          <ac:cxnSpMkLst>
            <pc:docMk/>
            <pc:sldMk cId="0" sldId="338"/>
            <ac:cxnSpMk id="6" creationId="{BC4F3BCE-5CC8-A1F3-04BA-1EBF56685413}"/>
          </ac:cxnSpMkLst>
        </pc:cxnChg>
        <pc:cxnChg chg="add mod">
          <ac:chgData name="Douglas Malcolm" userId="6fbabce8-ec94-4dd3-b118-672eb69ae1ad" providerId="ADAL" clId="{6A6FD181-A3D4-405D-8067-66E6B72C8BF5}" dt="2023-03-27T17:26:58.691" v="180"/>
          <ac:cxnSpMkLst>
            <pc:docMk/>
            <pc:sldMk cId="0" sldId="338"/>
            <ac:cxnSpMk id="7" creationId="{C7F6AD94-AABE-DC65-3E71-29333F07A729}"/>
          </ac:cxnSpMkLst>
        </pc:cxnChg>
        <pc:cxnChg chg="add mod">
          <ac:chgData name="Douglas Malcolm" userId="6fbabce8-ec94-4dd3-b118-672eb69ae1ad" providerId="ADAL" clId="{6A6FD181-A3D4-405D-8067-66E6B72C8BF5}" dt="2023-03-27T17:26:58.691" v="180"/>
          <ac:cxnSpMkLst>
            <pc:docMk/>
            <pc:sldMk cId="0" sldId="338"/>
            <ac:cxnSpMk id="8" creationId="{6E401C29-C8C8-A628-3FDC-52E108D72929}"/>
          </ac:cxnSpMkLst>
        </pc:cxnChg>
        <pc:cxnChg chg="add mod">
          <ac:chgData name="Douglas Malcolm" userId="6fbabce8-ec94-4dd3-b118-672eb69ae1ad" providerId="ADAL" clId="{6A6FD181-A3D4-405D-8067-66E6B72C8BF5}" dt="2023-03-27T17:26:58.691" v="180"/>
          <ac:cxnSpMkLst>
            <pc:docMk/>
            <pc:sldMk cId="0" sldId="338"/>
            <ac:cxnSpMk id="9" creationId="{50D56D51-E3F8-F8E1-A668-8674F53E08BA}"/>
          </ac:cxnSpMkLst>
        </pc:cxnChg>
        <pc:cxnChg chg="add mod">
          <ac:chgData name="Douglas Malcolm" userId="6fbabce8-ec94-4dd3-b118-672eb69ae1ad" providerId="ADAL" clId="{6A6FD181-A3D4-405D-8067-66E6B72C8BF5}" dt="2023-03-27T17:26:58.691" v="180"/>
          <ac:cxnSpMkLst>
            <pc:docMk/>
            <pc:sldMk cId="0" sldId="338"/>
            <ac:cxnSpMk id="10" creationId="{B48A19D6-8DDE-6006-CBDF-D1588185AE7A}"/>
          </ac:cxnSpMkLst>
        </pc:cxnChg>
        <pc:cxnChg chg="add mod">
          <ac:chgData name="Douglas Malcolm" userId="6fbabce8-ec94-4dd3-b118-672eb69ae1ad" providerId="ADAL" clId="{6A6FD181-A3D4-405D-8067-66E6B72C8BF5}" dt="2023-03-27T17:26:58.691" v="180"/>
          <ac:cxnSpMkLst>
            <pc:docMk/>
            <pc:sldMk cId="0" sldId="338"/>
            <ac:cxnSpMk id="11" creationId="{47236543-D573-905A-F2AD-3BD04B6E5342}"/>
          </ac:cxnSpMkLst>
        </pc:cxnChg>
        <pc:cxnChg chg="add mod">
          <ac:chgData name="Douglas Malcolm" userId="6fbabce8-ec94-4dd3-b118-672eb69ae1ad" providerId="ADAL" clId="{6A6FD181-A3D4-405D-8067-66E6B72C8BF5}" dt="2023-03-27T17:26:58.691" v="180"/>
          <ac:cxnSpMkLst>
            <pc:docMk/>
            <pc:sldMk cId="0" sldId="338"/>
            <ac:cxnSpMk id="12" creationId="{3546FE14-A4F9-0AD4-1794-FC0AF612942C}"/>
          </ac:cxnSpMkLst>
        </pc:cxnChg>
        <pc:cxnChg chg="add mod">
          <ac:chgData name="Douglas Malcolm" userId="6fbabce8-ec94-4dd3-b118-672eb69ae1ad" providerId="ADAL" clId="{6A6FD181-A3D4-405D-8067-66E6B72C8BF5}" dt="2023-03-27T17:26:58.691" v="180"/>
          <ac:cxnSpMkLst>
            <pc:docMk/>
            <pc:sldMk cId="0" sldId="338"/>
            <ac:cxnSpMk id="13" creationId="{1147B83A-F866-8831-8AAE-349BEC7A1766}"/>
          </ac:cxnSpMkLst>
        </pc:cxnChg>
        <pc:cxnChg chg="del">
          <ac:chgData name="Douglas Malcolm" userId="6fbabce8-ec94-4dd3-b118-672eb69ae1ad" providerId="ADAL" clId="{6A6FD181-A3D4-405D-8067-66E6B72C8BF5}" dt="2023-03-27T17:26:58.422" v="179" actId="478"/>
          <ac:cxnSpMkLst>
            <pc:docMk/>
            <pc:sldMk cId="0" sldId="338"/>
            <ac:cxnSpMk id="814" creationId="{00000000-0000-0000-0000-000000000000}"/>
          </ac:cxnSpMkLst>
        </pc:cxnChg>
        <pc:cxnChg chg="del">
          <ac:chgData name="Douglas Malcolm" userId="6fbabce8-ec94-4dd3-b118-672eb69ae1ad" providerId="ADAL" clId="{6A6FD181-A3D4-405D-8067-66E6B72C8BF5}" dt="2023-03-27T17:26:58.422" v="179" actId="478"/>
          <ac:cxnSpMkLst>
            <pc:docMk/>
            <pc:sldMk cId="0" sldId="338"/>
            <ac:cxnSpMk id="815" creationId="{00000000-0000-0000-0000-000000000000}"/>
          </ac:cxnSpMkLst>
        </pc:cxnChg>
        <pc:cxnChg chg="del">
          <ac:chgData name="Douglas Malcolm" userId="6fbabce8-ec94-4dd3-b118-672eb69ae1ad" providerId="ADAL" clId="{6A6FD181-A3D4-405D-8067-66E6B72C8BF5}" dt="2023-03-27T17:26:58.422" v="179" actId="478"/>
          <ac:cxnSpMkLst>
            <pc:docMk/>
            <pc:sldMk cId="0" sldId="338"/>
            <ac:cxnSpMk id="816" creationId="{00000000-0000-0000-0000-000000000000}"/>
          </ac:cxnSpMkLst>
        </pc:cxnChg>
        <pc:cxnChg chg="del">
          <ac:chgData name="Douglas Malcolm" userId="6fbabce8-ec94-4dd3-b118-672eb69ae1ad" providerId="ADAL" clId="{6A6FD181-A3D4-405D-8067-66E6B72C8BF5}" dt="2023-03-27T17:26:58.422" v="179" actId="478"/>
          <ac:cxnSpMkLst>
            <pc:docMk/>
            <pc:sldMk cId="0" sldId="338"/>
            <ac:cxnSpMk id="817" creationId="{00000000-0000-0000-0000-000000000000}"/>
          </ac:cxnSpMkLst>
        </pc:cxnChg>
        <pc:cxnChg chg="del">
          <ac:chgData name="Douglas Malcolm" userId="6fbabce8-ec94-4dd3-b118-672eb69ae1ad" providerId="ADAL" clId="{6A6FD181-A3D4-405D-8067-66E6B72C8BF5}" dt="2023-03-27T17:26:58.422" v="179" actId="478"/>
          <ac:cxnSpMkLst>
            <pc:docMk/>
            <pc:sldMk cId="0" sldId="338"/>
            <ac:cxnSpMk id="818" creationId="{00000000-0000-0000-0000-000000000000}"/>
          </ac:cxnSpMkLst>
        </pc:cxnChg>
        <pc:cxnChg chg="del">
          <ac:chgData name="Douglas Malcolm" userId="6fbabce8-ec94-4dd3-b118-672eb69ae1ad" providerId="ADAL" clId="{6A6FD181-A3D4-405D-8067-66E6B72C8BF5}" dt="2023-03-27T17:26:58.422" v="179" actId="478"/>
          <ac:cxnSpMkLst>
            <pc:docMk/>
            <pc:sldMk cId="0" sldId="338"/>
            <ac:cxnSpMk id="819" creationId="{00000000-0000-0000-0000-000000000000}"/>
          </ac:cxnSpMkLst>
        </pc:cxnChg>
        <pc:cxnChg chg="del">
          <ac:chgData name="Douglas Malcolm" userId="6fbabce8-ec94-4dd3-b118-672eb69ae1ad" providerId="ADAL" clId="{6A6FD181-A3D4-405D-8067-66E6B72C8BF5}" dt="2023-03-27T17:26:58.422" v="179" actId="478"/>
          <ac:cxnSpMkLst>
            <pc:docMk/>
            <pc:sldMk cId="0" sldId="338"/>
            <ac:cxnSpMk id="820" creationId="{00000000-0000-0000-0000-000000000000}"/>
          </ac:cxnSpMkLst>
        </pc:cxnChg>
        <pc:cxnChg chg="del">
          <ac:chgData name="Douglas Malcolm" userId="6fbabce8-ec94-4dd3-b118-672eb69ae1ad" providerId="ADAL" clId="{6A6FD181-A3D4-405D-8067-66E6B72C8BF5}" dt="2023-03-27T17:26:58.422" v="179" actId="478"/>
          <ac:cxnSpMkLst>
            <pc:docMk/>
            <pc:sldMk cId="0" sldId="338"/>
            <ac:cxnSpMk id="821" creationId="{00000000-0000-0000-0000-000000000000}"/>
          </ac:cxnSpMkLst>
        </pc:cxnChg>
        <pc:cxnChg chg="del">
          <ac:chgData name="Douglas Malcolm" userId="6fbabce8-ec94-4dd3-b118-672eb69ae1ad" providerId="ADAL" clId="{6A6FD181-A3D4-405D-8067-66E6B72C8BF5}" dt="2023-03-27T17:26:58.422" v="179" actId="478"/>
          <ac:cxnSpMkLst>
            <pc:docMk/>
            <pc:sldMk cId="0" sldId="338"/>
            <ac:cxnSpMk id="822" creationId="{00000000-0000-0000-0000-000000000000}"/>
          </ac:cxnSpMkLst>
        </pc:cxnChg>
      </pc:sldChg>
      <pc:sldChg chg="addSp delSp modSp del mod">
        <pc:chgData name="Douglas Malcolm" userId="6fbabce8-ec94-4dd3-b118-672eb69ae1ad" providerId="ADAL" clId="{6A6FD181-A3D4-405D-8067-66E6B72C8BF5}" dt="2023-03-27T17:54:33.498" v="727" actId="47"/>
        <pc:sldMkLst>
          <pc:docMk/>
          <pc:sldMk cId="0" sldId="339"/>
        </pc:sldMkLst>
        <pc:spChg chg="add mod">
          <ac:chgData name="Douglas Malcolm" userId="6fbabce8-ec94-4dd3-b118-672eb69ae1ad" providerId="ADAL" clId="{6A6FD181-A3D4-405D-8067-66E6B72C8BF5}" dt="2023-03-27T17:27:19.432" v="182"/>
          <ac:spMkLst>
            <pc:docMk/>
            <pc:sldMk cId="0" sldId="339"/>
            <ac:spMk id="2" creationId="{03502010-448E-28A5-858D-91E5C313A619}"/>
          </ac:spMkLst>
        </pc:spChg>
        <pc:spChg chg="add mod">
          <ac:chgData name="Douglas Malcolm" userId="6fbabce8-ec94-4dd3-b118-672eb69ae1ad" providerId="ADAL" clId="{6A6FD181-A3D4-405D-8067-66E6B72C8BF5}" dt="2023-03-27T17:27:19.432" v="182"/>
          <ac:spMkLst>
            <pc:docMk/>
            <pc:sldMk cId="0" sldId="339"/>
            <ac:spMk id="3" creationId="{6A9DE1B5-6F3A-04ED-2E68-B796D51A397C}"/>
          </ac:spMkLst>
        </pc:spChg>
        <pc:spChg chg="add mod">
          <ac:chgData name="Douglas Malcolm" userId="6fbabce8-ec94-4dd3-b118-672eb69ae1ad" providerId="ADAL" clId="{6A6FD181-A3D4-405D-8067-66E6B72C8BF5}" dt="2023-03-27T17:27:19.432" v="182"/>
          <ac:spMkLst>
            <pc:docMk/>
            <pc:sldMk cId="0" sldId="339"/>
            <ac:spMk id="4" creationId="{AB5A004D-9370-2BEF-C70B-CD3AF7D662FC}"/>
          </ac:spMkLst>
        </pc:spChg>
        <pc:spChg chg="add mod">
          <ac:chgData name="Douglas Malcolm" userId="6fbabce8-ec94-4dd3-b118-672eb69ae1ad" providerId="ADAL" clId="{6A6FD181-A3D4-405D-8067-66E6B72C8BF5}" dt="2023-03-27T17:27:19.432" v="182"/>
          <ac:spMkLst>
            <pc:docMk/>
            <pc:sldMk cId="0" sldId="339"/>
            <ac:spMk id="14" creationId="{133E2C3B-A25F-BDF9-A6FA-9C914FA7F20A}"/>
          </ac:spMkLst>
        </pc:spChg>
        <pc:spChg chg="add del mod">
          <ac:chgData name="Douglas Malcolm" userId="6fbabce8-ec94-4dd3-b118-672eb69ae1ad" providerId="ADAL" clId="{6A6FD181-A3D4-405D-8067-66E6B72C8BF5}" dt="2023-03-27T17:38:06.739" v="269" actId="478"/>
          <ac:spMkLst>
            <pc:docMk/>
            <pc:sldMk cId="0" sldId="339"/>
            <ac:spMk id="16" creationId="{674F06CC-B20E-3451-51DB-2C7934020516}"/>
          </ac:spMkLst>
        </pc:spChg>
        <pc:spChg chg="add mod">
          <ac:chgData name="Douglas Malcolm" userId="6fbabce8-ec94-4dd3-b118-672eb69ae1ad" providerId="ADAL" clId="{6A6FD181-A3D4-405D-8067-66E6B72C8BF5}" dt="2023-03-27T17:38:39.817" v="279"/>
          <ac:spMkLst>
            <pc:docMk/>
            <pc:sldMk cId="0" sldId="339"/>
            <ac:spMk id="17" creationId="{1D24EDB2-9D94-5561-D237-B0DBE11BFEC4}"/>
          </ac:spMkLst>
        </pc:spChg>
        <pc:spChg chg="del">
          <ac:chgData name="Douglas Malcolm" userId="6fbabce8-ec94-4dd3-b118-672eb69ae1ad" providerId="ADAL" clId="{6A6FD181-A3D4-405D-8067-66E6B72C8BF5}" dt="2023-03-27T17:27:18.681" v="181" actId="478"/>
          <ac:spMkLst>
            <pc:docMk/>
            <pc:sldMk cId="0" sldId="339"/>
            <ac:spMk id="827" creationId="{00000000-0000-0000-0000-000000000000}"/>
          </ac:spMkLst>
        </pc:spChg>
        <pc:spChg chg="del">
          <ac:chgData name="Douglas Malcolm" userId="6fbabce8-ec94-4dd3-b118-672eb69ae1ad" providerId="ADAL" clId="{6A6FD181-A3D4-405D-8067-66E6B72C8BF5}" dt="2023-03-27T17:27:18.681" v="181" actId="478"/>
          <ac:spMkLst>
            <pc:docMk/>
            <pc:sldMk cId="0" sldId="339"/>
            <ac:spMk id="828" creationId="{00000000-0000-0000-0000-000000000000}"/>
          </ac:spMkLst>
        </pc:spChg>
        <pc:spChg chg="del">
          <ac:chgData name="Douglas Malcolm" userId="6fbabce8-ec94-4dd3-b118-672eb69ae1ad" providerId="ADAL" clId="{6A6FD181-A3D4-405D-8067-66E6B72C8BF5}" dt="2023-03-27T17:38:05.263" v="268" actId="478"/>
          <ac:spMkLst>
            <pc:docMk/>
            <pc:sldMk cId="0" sldId="339"/>
            <ac:spMk id="830" creationId="{00000000-0000-0000-0000-000000000000}"/>
          </ac:spMkLst>
        </pc:spChg>
        <pc:spChg chg="del">
          <ac:chgData name="Douglas Malcolm" userId="6fbabce8-ec94-4dd3-b118-672eb69ae1ad" providerId="ADAL" clId="{6A6FD181-A3D4-405D-8067-66E6B72C8BF5}" dt="2023-03-27T17:27:18.681" v="181" actId="478"/>
          <ac:spMkLst>
            <pc:docMk/>
            <pc:sldMk cId="0" sldId="339"/>
            <ac:spMk id="831" creationId="{00000000-0000-0000-0000-000000000000}"/>
          </ac:spMkLst>
        </pc:spChg>
        <pc:spChg chg="del">
          <ac:chgData name="Douglas Malcolm" userId="6fbabce8-ec94-4dd3-b118-672eb69ae1ad" providerId="ADAL" clId="{6A6FD181-A3D4-405D-8067-66E6B72C8BF5}" dt="2023-03-27T17:27:18.681" v="181" actId="478"/>
          <ac:spMkLst>
            <pc:docMk/>
            <pc:sldMk cId="0" sldId="339"/>
            <ac:spMk id="833" creationId="{00000000-0000-0000-0000-000000000000}"/>
          </ac:spMkLst>
        </pc:spChg>
        <pc:cxnChg chg="add mod">
          <ac:chgData name="Douglas Malcolm" userId="6fbabce8-ec94-4dd3-b118-672eb69ae1ad" providerId="ADAL" clId="{6A6FD181-A3D4-405D-8067-66E6B72C8BF5}" dt="2023-03-27T17:27:19.432" v="182"/>
          <ac:cxnSpMkLst>
            <pc:docMk/>
            <pc:sldMk cId="0" sldId="339"/>
            <ac:cxnSpMk id="5" creationId="{AA437DF4-5F85-676F-B819-057D8AB4C6CC}"/>
          </ac:cxnSpMkLst>
        </pc:cxnChg>
        <pc:cxnChg chg="add mod">
          <ac:chgData name="Douglas Malcolm" userId="6fbabce8-ec94-4dd3-b118-672eb69ae1ad" providerId="ADAL" clId="{6A6FD181-A3D4-405D-8067-66E6B72C8BF5}" dt="2023-03-27T17:27:19.432" v="182"/>
          <ac:cxnSpMkLst>
            <pc:docMk/>
            <pc:sldMk cId="0" sldId="339"/>
            <ac:cxnSpMk id="6" creationId="{C1031B47-BA5E-4F15-86FB-9FE111E3BD16}"/>
          </ac:cxnSpMkLst>
        </pc:cxnChg>
        <pc:cxnChg chg="add mod">
          <ac:chgData name="Douglas Malcolm" userId="6fbabce8-ec94-4dd3-b118-672eb69ae1ad" providerId="ADAL" clId="{6A6FD181-A3D4-405D-8067-66E6B72C8BF5}" dt="2023-03-27T17:27:19.432" v="182"/>
          <ac:cxnSpMkLst>
            <pc:docMk/>
            <pc:sldMk cId="0" sldId="339"/>
            <ac:cxnSpMk id="7" creationId="{61C8809E-6C32-A906-5295-F09C3A846507}"/>
          </ac:cxnSpMkLst>
        </pc:cxnChg>
        <pc:cxnChg chg="add mod">
          <ac:chgData name="Douglas Malcolm" userId="6fbabce8-ec94-4dd3-b118-672eb69ae1ad" providerId="ADAL" clId="{6A6FD181-A3D4-405D-8067-66E6B72C8BF5}" dt="2023-03-27T17:27:19.432" v="182"/>
          <ac:cxnSpMkLst>
            <pc:docMk/>
            <pc:sldMk cId="0" sldId="339"/>
            <ac:cxnSpMk id="8" creationId="{D22CAFC4-815F-5184-0DB7-BE6ED6FE750C}"/>
          </ac:cxnSpMkLst>
        </pc:cxnChg>
        <pc:cxnChg chg="add mod">
          <ac:chgData name="Douglas Malcolm" userId="6fbabce8-ec94-4dd3-b118-672eb69ae1ad" providerId="ADAL" clId="{6A6FD181-A3D4-405D-8067-66E6B72C8BF5}" dt="2023-03-27T17:27:19.432" v="182"/>
          <ac:cxnSpMkLst>
            <pc:docMk/>
            <pc:sldMk cId="0" sldId="339"/>
            <ac:cxnSpMk id="9" creationId="{01EFD401-39FF-8275-9AB4-96CCD05F6161}"/>
          </ac:cxnSpMkLst>
        </pc:cxnChg>
        <pc:cxnChg chg="add mod">
          <ac:chgData name="Douglas Malcolm" userId="6fbabce8-ec94-4dd3-b118-672eb69ae1ad" providerId="ADAL" clId="{6A6FD181-A3D4-405D-8067-66E6B72C8BF5}" dt="2023-03-27T17:27:19.432" v="182"/>
          <ac:cxnSpMkLst>
            <pc:docMk/>
            <pc:sldMk cId="0" sldId="339"/>
            <ac:cxnSpMk id="10" creationId="{356F1CC4-42FE-A95E-7CF3-B00C6EDEA9D9}"/>
          </ac:cxnSpMkLst>
        </pc:cxnChg>
        <pc:cxnChg chg="add mod">
          <ac:chgData name="Douglas Malcolm" userId="6fbabce8-ec94-4dd3-b118-672eb69ae1ad" providerId="ADAL" clId="{6A6FD181-A3D4-405D-8067-66E6B72C8BF5}" dt="2023-03-27T17:27:19.432" v="182"/>
          <ac:cxnSpMkLst>
            <pc:docMk/>
            <pc:sldMk cId="0" sldId="339"/>
            <ac:cxnSpMk id="11" creationId="{EC759DA9-7DF7-527A-9789-0DAA83BD7535}"/>
          </ac:cxnSpMkLst>
        </pc:cxnChg>
        <pc:cxnChg chg="add mod">
          <ac:chgData name="Douglas Malcolm" userId="6fbabce8-ec94-4dd3-b118-672eb69ae1ad" providerId="ADAL" clId="{6A6FD181-A3D4-405D-8067-66E6B72C8BF5}" dt="2023-03-27T17:27:19.432" v="182"/>
          <ac:cxnSpMkLst>
            <pc:docMk/>
            <pc:sldMk cId="0" sldId="339"/>
            <ac:cxnSpMk id="12" creationId="{410A04BA-5921-23DD-73B6-8DC8056E2A52}"/>
          </ac:cxnSpMkLst>
        </pc:cxnChg>
        <pc:cxnChg chg="add mod">
          <ac:chgData name="Douglas Malcolm" userId="6fbabce8-ec94-4dd3-b118-672eb69ae1ad" providerId="ADAL" clId="{6A6FD181-A3D4-405D-8067-66E6B72C8BF5}" dt="2023-03-27T17:27:19.432" v="182"/>
          <ac:cxnSpMkLst>
            <pc:docMk/>
            <pc:sldMk cId="0" sldId="339"/>
            <ac:cxnSpMk id="13" creationId="{6EF3E186-8B97-318A-94C5-99150C9583FF}"/>
          </ac:cxnSpMkLst>
        </pc:cxnChg>
        <pc:cxnChg chg="del">
          <ac:chgData name="Douglas Malcolm" userId="6fbabce8-ec94-4dd3-b118-672eb69ae1ad" providerId="ADAL" clId="{6A6FD181-A3D4-405D-8067-66E6B72C8BF5}" dt="2023-03-27T17:27:18.681" v="181" actId="478"/>
          <ac:cxnSpMkLst>
            <pc:docMk/>
            <pc:sldMk cId="0" sldId="339"/>
            <ac:cxnSpMk id="834" creationId="{00000000-0000-0000-0000-000000000000}"/>
          </ac:cxnSpMkLst>
        </pc:cxnChg>
        <pc:cxnChg chg="del">
          <ac:chgData name="Douglas Malcolm" userId="6fbabce8-ec94-4dd3-b118-672eb69ae1ad" providerId="ADAL" clId="{6A6FD181-A3D4-405D-8067-66E6B72C8BF5}" dt="2023-03-27T17:27:18.681" v="181" actId="478"/>
          <ac:cxnSpMkLst>
            <pc:docMk/>
            <pc:sldMk cId="0" sldId="339"/>
            <ac:cxnSpMk id="835" creationId="{00000000-0000-0000-0000-000000000000}"/>
          </ac:cxnSpMkLst>
        </pc:cxnChg>
        <pc:cxnChg chg="del">
          <ac:chgData name="Douglas Malcolm" userId="6fbabce8-ec94-4dd3-b118-672eb69ae1ad" providerId="ADAL" clId="{6A6FD181-A3D4-405D-8067-66E6B72C8BF5}" dt="2023-03-27T17:27:18.681" v="181" actId="478"/>
          <ac:cxnSpMkLst>
            <pc:docMk/>
            <pc:sldMk cId="0" sldId="339"/>
            <ac:cxnSpMk id="836" creationId="{00000000-0000-0000-0000-000000000000}"/>
          </ac:cxnSpMkLst>
        </pc:cxnChg>
        <pc:cxnChg chg="del">
          <ac:chgData name="Douglas Malcolm" userId="6fbabce8-ec94-4dd3-b118-672eb69ae1ad" providerId="ADAL" clId="{6A6FD181-A3D4-405D-8067-66E6B72C8BF5}" dt="2023-03-27T17:27:18.681" v="181" actId="478"/>
          <ac:cxnSpMkLst>
            <pc:docMk/>
            <pc:sldMk cId="0" sldId="339"/>
            <ac:cxnSpMk id="837" creationId="{00000000-0000-0000-0000-000000000000}"/>
          </ac:cxnSpMkLst>
        </pc:cxnChg>
        <pc:cxnChg chg="del">
          <ac:chgData name="Douglas Malcolm" userId="6fbabce8-ec94-4dd3-b118-672eb69ae1ad" providerId="ADAL" clId="{6A6FD181-A3D4-405D-8067-66E6B72C8BF5}" dt="2023-03-27T17:27:18.681" v="181" actId="478"/>
          <ac:cxnSpMkLst>
            <pc:docMk/>
            <pc:sldMk cId="0" sldId="339"/>
            <ac:cxnSpMk id="838" creationId="{00000000-0000-0000-0000-000000000000}"/>
          </ac:cxnSpMkLst>
        </pc:cxnChg>
        <pc:cxnChg chg="del">
          <ac:chgData name="Douglas Malcolm" userId="6fbabce8-ec94-4dd3-b118-672eb69ae1ad" providerId="ADAL" clId="{6A6FD181-A3D4-405D-8067-66E6B72C8BF5}" dt="2023-03-27T17:27:18.681" v="181" actId="478"/>
          <ac:cxnSpMkLst>
            <pc:docMk/>
            <pc:sldMk cId="0" sldId="339"/>
            <ac:cxnSpMk id="839" creationId="{00000000-0000-0000-0000-000000000000}"/>
          </ac:cxnSpMkLst>
        </pc:cxnChg>
        <pc:cxnChg chg="del">
          <ac:chgData name="Douglas Malcolm" userId="6fbabce8-ec94-4dd3-b118-672eb69ae1ad" providerId="ADAL" clId="{6A6FD181-A3D4-405D-8067-66E6B72C8BF5}" dt="2023-03-27T17:27:18.681" v="181" actId="478"/>
          <ac:cxnSpMkLst>
            <pc:docMk/>
            <pc:sldMk cId="0" sldId="339"/>
            <ac:cxnSpMk id="840" creationId="{00000000-0000-0000-0000-000000000000}"/>
          </ac:cxnSpMkLst>
        </pc:cxnChg>
        <pc:cxnChg chg="del">
          <ac:chgData name="Douglas Malcolm" userId="6fbabce8-ec94-4dd3-b118-672eb69ae1ad" providerId="ADAL" clId="{6A6FD181-A3D4-405D-8067-66E6B72C8BF5}" dt="2023-03-27T17:27:18.681" v="181" actId="478"/>
          <ac:cxnSpMkLst>
            <pc:docMk/>
            <pc:sldMk cId="0" sldId="339"/>
            <ac:cxnSpMk id="841" creationId="{00000000-0000-0000-0000-000000000000}"/>
          </ac:cxnSpMkLst>
        </pc:cxnChg>
        <pc:cxnChg chg="del">
          <ac:chgData name="Douglas Malcolm" userId="6fbabce8-ec94-4dd3-b118-672eb69ae1ad" providerId="ADAL" clId="{6A6FD181-A3D4-405D-8067-66E6B72C8BF5}" dt="2023-03-27T17:27:18.681" v="181" actId="478"/>
          <ac:cxnSpMkLst>
            <pc:docMk/>
            <pc:sldMk cId="0" sldId="339"/>
            <ac:cxnSpMk id="842" creationId="{00000000-0000-0000-0000-000000000000}"/>
          </ac:cxnSpMkLst>
        </pc:cxnChg>
      </pc:sldChg>
      <pc:sldChg chg="addSp delSp modSp del mod">
        <pc:chgData name="Douglas Malcolm" userId="6fbabce8-ec94-4dd3-b118-672eb69ae1ad" providerId="ADAL" clId="{6A6FD181-A3D4-405D-8067-66E6B72C8BF5}" dt="2023-03-27T17:54:35.989" v="728" actId="47"/>
        <pc:sldMkLst>
          <pc:docMk/>
          <pc:sldMk cId="0" sldId="340"/>
        </pc:sldMkLst>
        <pc:spChg chg="add del mod">
          <ac:chgData name="Douglas Malcolm" userId="6fbabce8-ec94-4dd3-b118-672eb69ae1ad" providerId="ADAL" clId="{6A6FD181-A3D4-405D-8067-66E6B72C8BF5}" dt="2023-03-27T17:27:26.296" v="184" actId="478"/>
          <ac:spMkLst>
            <pc:docMk/>
            <pc:sldMk cId="0" sldId="340"/>
            <ac:spMk id="2" creationId="{E4C8EF75-B93A-A224-7D7F-E1D54D77AB95}"/>
          </ac:spMkLst>
        </pc:spChg>
        <pc:spChg chg="add del mod">
          <ac:chgData name="Douglas Malcolm" userId="6fbabce8-ec94-4dd3-b118-672eb69ae1ad" providerId="ADAL" clId="{6A6FD181-A3D4-405D-8067-66E6B72C8BF5}" dt="2023-03-27T17:27:26.296" v="184" actId="478"/>
          <ac:spMkLst>
            <pc:docMk/>
            <pc:sldMk cId="0" sldId="340"/>
            <ac:spMk id="3" creationId="{A35D4CCD-DC8E-9A6A-F993-096FC33FB874}"/>
          </ac:spMkLst>
        </pc:spChg>
        <pc:spChg chg="add del mod">
          <ac:chgData name="Douglas Malcolm" userId="6fbabce8-ec94-4dd3-b118-672eb69ae1ad" providerId="ADAL" clId="{6A6FD181-A3D4-405D-8067-66E6B72C8BF5}" dt="2023-03-27T17:27:26.296" v="184" actId="478"/>
          <ac:spMkLst>
            <pc:docMk/>
            <pc:sldMk cId="0" sldId="340"/>
            <ac:spMk id="4" creationId="{03D041B1-8E7C-8B88-5640-FA10F59FA437}"/>
          </ac:spMkLst>
        </pc:spChg>
        <pc:spChg chg="add del mod">
          <ac:chgData name="Douglas Malcolm" userId="6fbabce8-ec94-4dd3-b118-672eb69ae1ad" providerId="ADAL" clId="{6A6FD181-A3D4-405D-8067-66E6B72C8BF5}" dt="2023-03-27T17:27:26.296" v="184" actId="478"/>
          <ac:spMkLst>
            <pc:docMk/>
            <pc:sldMk cId="0" sldId="340"/>
            <ac:spMk id="14" creationId="{198D8C35-4CEE-9B2F-0906-97ACA4F34774}"/>
          </ac:spMkLst>
        </pc:spChg>
        <pc:spChg chg="add mod">
          <ac:chgData name="Douglas Malcolm" userId="6fbabce8-ec94-4dd3-b118-672eb69ae1ad" providerId="ADAL" clId="{6A6FD181-A3D4-405D-8067-66E6B72C8BF5}" dt="2023-03-27T17:27:29.811" v="186"/>
          <ac:spMkLst>
            <pc:docMk/>
            <pc:sldMk cId="0" sldId="340"/>
            <ac:spMk id="15" creationId="{95FF2CE4-EEB4-B60B-8CBC-A7C392EB5CBB}"/>
          </ac:spMkLst>
        </pc:spChg>
        <pc:spChg chg="add mod">
          <ac:chgData name="Douglas Malcolm" userId="6fbabce8-ec94-4dd3-b118-672eb69ae1ad" providerId="ADAL" clId="{6A6FD181-A3D4-405D-8067-66E6B72C8BF5}" dt="2023-03-27T17:27:29.811" v="186"/>
          <ac:spMkLst>
            <pc:docMk/>
            <pc:sldMk cId="0" sldId="340"/>
            <ac:spMk id="16" creationId="{E6DB0990-FC26-8E3F-F25C-4CCE6E16711A}"/>
          </ac:spMkLst>
        </pc:spChg>
        <pc:spChg chg="add mod">
          <ac:chgData name="Douglas Malcolm" userId="6fbabce8-ec94-4dd3-b118-672eb69ae1ad" providerId="ADAL" clId="{6A6FD181-A3D4-405D-8067-66E6B72C8BF5}" dt="2023-03-27T17:27:29.811" v="186"/>
          <ac:spMkLst>
            <pc:docMk/>
            <pc:sldMk cId="0" sldId="340"/>
            <ac:spMk id="17" creationId="{44AA312E-F7F8-F142-0168-CAB3EFA22CDF}"/>
          </ac:spMkLst>
        </pc:spChg>
        <pc:spChg chg="add mod">
          <ac:chgData name="Douglas Malcolm" userId="6fbabce8-ec94-4dd3-b118-672eb69ae1ad" providerId="ADAL" clId="{6A6FD181-A3D4-405D-8067-66E6B72C8BF5}" dt="2023-03-27T17:27:29.811" v="186"/>
          <ac:spMkLst>
            <pc:docMk/>
            <pc:sldMk cId="0" sldId="340"/>
            <ac:spMk id="27" creationId="{2F32234D-E4A6-40F2-25FB-5A6AC786D86B}"/>
          </ac:spMkLst>
        </pc:spChg>
        <pc:spChg chg="add del mod">
          <ac:chgData name="Douglas Malcolm" userId="6fbabce8-ec94-4dd3-b118-672eb69ae1ad" providerId="ADAL" clId="{6A6FD181-A3D4-405D-8067-66E6B72C8BF5}" dt="2023-03-27T17:38:10.520" v="271" actId="478"/>
          <ac:spMkLst>
            <pc:docMk/>
            <pc:sldMk cId="0" sldId="340"/>
            <ac:spMk id="29" creationId="{73F1B2EB-2ACA-A571-77E1-13ED79C345C6}"/>
          </ac:spMkLst>
        </pc:spChg>
        <pc:spChg chg="add mod">
          <ac:chgData name="Douglas Malcolm" userId="6fbabce8-ec94-4dd3-b118-672eb69ae1ad" providerId="ADAL" clId="{6A6FD181-A3D4-405D-8067-66E6B72C8BF5}" dt="2023-03-27T17:38:38.656" v="278"/>
          <ac:spMkLst>
            <pc:docMk/>
            <pc:sldMk cId="0" sldId="340"/>
            <ac:spMk id="30" creationId="{11D0EFFF-90B3-8082-E99D-0B85BB401DC1}"/>
          </ac:spMkLst>
        </pc:spChg>
        <pc:spChg chg="del">
          <ac:chgData name="Douglas Malcolm" userId="6fbabce8-ec94-4dd3-b118-672eb69ae1ad" providerId="ADAL" clId="{6A6FD181-A3D4-405D-8067-66E6B72C8BF5}" dt="2023-03-27T17:27:29.513" v="185" actId="478"/>
          <ac:spMkLst>
            <pc:docMk/>
            <pc:sldMk cId="0" sldId="340"/>
            <ac:spMk id="847" creationId="{00000000-0000-0000-0000-000000000000}"/>
          </ac:spMkLst>
        </pc:spChg>
        <pc:spChg chg="del">
          <ac:chgData name="Douglas Malcolm" userId="6fbabce8-ec94-4dd3-b118-672eb69ae1ad" providerId="ADAL" clId="{6A6FD181-A3D4-405D-8067-66E6B72C8BF5}" dt="2023-03-27T17:27:29.513" v="185" actId="478"/>
          <ac:spMkLst>
            <pc:docMk/>
            <pc:sldMk cId="0" sldId="340"/>
            <ac:spMk id="848" creationId="{00000000-0000-0000-0000-000000000000}"/>
          </ac:spMkLst>
        </pc:spChg>
        <pc:spChg chg="del">
          <ac:chgData name="Douglas Malcolm" userId="6fbabce8-ec94-4dd3-b118-672eb69ae1ad" providerId="ADAL" clId="{6A6FD181-A3D4-405D-8067-66E6B72C8BF5}" dt="2023-03-27T17:38:09.289" v="270" actId="478"/>
          <ac:spMkLst>
            <pc:docMk/>
            <pc:sldMk cId="0" sldId="340"/>
            <ac:spMk id="850" creationId="{00000000-0000-0000-0000-000000000000}"/>
          </ac:spMkLst>
        </pc:spChg>
        <pc:spChg chg="del">
          <ac:chgData name="Douglas Malcolm" userId="6fbabce8-ec94-4dd3-b118-672eb69ae1ad" providerId="ADAL" clId="{6A6FD181-A3D4-405D-8067-66E6B72C8BF5}" dt="2023-03-27T17:27:29.513" v="185" actId="478"/>
          <ac:spMkLst>
            <pc:docMk/>
            <pc:sldMk cId="0" sldId="340"/>
            <ac:spMk id="851" creationId="{00000000-0000-0000-0000-000000000000}"/>
          </ac:spMkLst>
        </pc:spChg>
        <pc:spChg chg="del">
          <ac:chgData name="Douglas Malcolm" userId="6fbabce8-ec94-4dd3-b118-672eb69ae1ad" providerId="ADAL" clId="{6A6FD181-A3D4-405D-8067-66E6B72C8BF5}" dt="2023-03-27T17:27:29.513" v="185" actId="478"/>
          <ac:spMkLst>
            <pc:docMk/>
            <pc:sldMk cId="0" sldId="340"/>
            <ac:spMk id="853" creationId="{00000000-0000-0000-0000-000000000000}"/>
          </ac:spMkLst>
        </pc:spChg>
        <pc:cxnChg chg="add del mod">
          <ac:chgData name="Douglas Malcolm" userId="6fbabce8-ec94-4dd3-b118-672eb69ae1ad" providerId="ADAL" clId="{6A6FD181-A3D4-405D-8067-66E6B72C8BF5}" dt="2023-03-27T17:27:26.296" v="184" actId="478"/>
          <ac:cxnSpMkLst>
            <pc:docMk/>
            <pc:sldMk cId="0" sldId="340"/>
            <ac:cxnSpMk id="5" creationId="{0C64B4BB-9732-2BD2-F97D-7496C5723F97}"/>
          </ac:cxnSpMkLst>
        </pc:cxnChg>
        <pc:cxnChg chg="add del mod">
          <ac:chgData name="Douglas Malcolm" userId="6fbabce8-ec94-4dd3-b118-672eb69ae1ad" providerId="ADAL" clId="{6A6FD181-A3D4-405D-8067-66E6B72C8BF5}" dt="2023-03-27T17:27:26.296" v="184" actId="478"/>
          <ac:cxnSpMkLst>
            <pc:docMk/>
            <pc:sldMk cId="0" sldId="340"/>
            <ac:cxnSpMk id="6" creationId="{1F4E9098-A0FD-2003-B5CB-61836A224A23}"/>
          </ac:cxnSpMkLst>
        </pc:cxnChg>
        <pc:cxnChg chg="add del mod">
          <ac:chgData name="Douglas Malcolm" userId="6fbabce8-ec94-4dd3-b118-672eb69ae1ad" providerId="ADAL" clId="{6A6FD181-A3D4-405D-8067-66E6B72C8BF5}" dt="2023-03-27T17:27:26.296" v="184" actId="478"/>
          <ac:cxnSpMkLst>
            <pc:docMk/>
            <pc:sldMk cId="0" sldId="340"/>
            <ac:cxnSpMk id="7" creationId="{F14048B7-8834-6B68-6A98-E908865B798B}"/>
          </ac:cxnSpMkLst>
        </pc:cxnChg>
        <pc:cxnChg chg="add del mod">
          <ac:chgData name="Douglas Malcolm" userId="6fbabce8-ec94-4dd3-b118-672eb69ae1ad" providerId="ADAL" clId="{6A6FD181-A3D4-405D-8067-66E6B72C8BF5}" dt="2023-03-27T17:27:26.296" v="184" actId="478"/>
          <ac:cxnSpMkLst>
            <pc:docMk/>
            <pc:sldMk cId="0" sldId="340"/>
            <ac:cxnSpMk id="8" creationId="{F7EC972E-1CD5-5DB9-140B-5C5777FFA5A8}"/>
          </ac:cxnSpMkLst>
        </pc:cxnChg>
        <pc:cxnChg chg="add del mod">
          <ac:chgData name="Douglas Malcolm" userId="6fbabce8-ec94-4dd3-b118-672eb69ae1ad" providerId="ADAL" clId="{6A6FD181-A3D4-405D-8067-66E6B72C8BF5}" dt="2023-03-27T17:27:26.296" v="184" actId="478"/>
          <ac:cxnSpMkLst>
            <pc:docMk/>
            <pc:sldMk cId="0" sldId="340"/>
            <ac:cxnSpMk id="9" creationId="{E9A8DD32-B004-E741-8F94-A2077215F997}"/>
          </ac:cxnSpMkLst>
        </pc:cxnChg>
        <pc:cxnChg chg="add del mod">
          <ac:chgData name="Douglas Malcolm" userId="6fbabce8-ec94-4dd3-b118-672eb69ae1ad" providerId="ADAL" clId="{6A6FD181-A3D4-405D-8067-66E6B72C8BF5}" dt="2023-03-27T17:27:26.296" v="184" actId="478"/>
          <ac:cxnSpMkLst>
            <pc:docMk/>
            <pc:sldMk cId="0" sldId="340"/>
            <ac:cxnSpMk id="10" creationId="{8E3023B5-E0D4-21F3-A583-6023DAB04AED}"/>
          </ac:cxnSpMkLst>
        </pc:cxnChg>
        <pc:cxnChg chg="add del mod">
          <ac:chgData name="Douglas Malcolm" userId="6fbabce8-ec94-4dd3-b118-672eb69ae1ad" providerId="ADAL" clId="{6A6FD181-A3D4-405D-8067-66E6B72C8BF5}" dt="2023-03-27T17:27:26.296" v="184" actId="478"/>
          <ac:cxnSpMkLst>
            <pc:docMk/>
            <pc:sldMk cId="0" sldId="340"/>
            <ac:cxnSpMk id="11" creationId="{19101935-D8B0-5E42-C08E-D002111F4705}"/>
          </ac:cxnSpMkLst>
        </pc:cxnChg>
        <pc:cxnChg chg="add del mod">
          <ac:chgData name="Douglas Malcolm" userId="6fbabce8-ec94-4dd3-b118-672eb69ae1ad" providerId="ADAL" clId="{6A6FD181-A3D4-405D-8067-66E6B72C8BF5}" dt="2023-03-27T17:27:26.296" v="184" actId="478"/>
          <ac:cxnSpMkLst>
            <pc:docMk/>
            <pc:sldMk cId="0" sldId="340"/>
            <ac:cxnSpMk id="12" creationId="{A8E3BB66-230E-8B00-62FD-13B07BB6C679}"/>
          </ac:cxnSpMkLst>
        </pc:cxnChg>
        <pc:cxnChg chg="add del mod">
          <ac:chgData name="Douglas Malcolm" userId="6fbabce8-ec94-4dd3-b118-672eb69ae1ad" providerId="ADAL" clId="{6A6FD181-A3D4-405D-8067-66E6B72C8BF5}" dt="2023-03-27T17:27:26.296" v="184" actId="478"/>
          <ac:cxnSpMkLst>
            <pc:docMk/>
            <pc:sldMk cId="0" sldId="340"/>
            <ac:cxnSpMk id="13" creationId="{21D83EF6-D11E-1A81-CAAB-871EDF7EA198}"/>
          </ac:cxnSpMkLst>
        </pc:cxnChg>
        <pc:cxnChg chg="add mod">
          <ac:chgData name="Douglas Malcolm" userId="6fbabce8-ec94-4dd3-b118-672eb69ae1ad" providerId="ADAL" clId="{6A6FD181-A3D4-405D-8067-66E6B72C8BF5}" dt="2023-03-27T17:27:29.811" v="186"/>
          <ac:cxnSpMkLst>
            <pc:docMk/>
            <pc:sldMk cId="0" sldId="340"/>
            <ac:cxnSpMk id="18" creationId="{14CCDEAB-E6BC-4CB2-2BB9-BFC9F87469B3}"/>
          </ac:cxnSpMkLst>
        </pc:cxnChg>
        <pc:cxnChg chg="add mod">
          <ac:chgData name="Douglas Malcolm" userId="6fbabce8-ec94-4dd3-b118-672eb69ae1ad" providerId="ADAL" clId="{6A6FD181-A3D4-405D-8067-66E6B72C8BF5}" dt="2023-03-27T17:27:29.811" v="186"/>
          <ac:cxnSpMkLst>
            <pc:docMk/>
            <pc:sldMk cId="0" sldId="340"/>
            <ac:cxnSpMk id="19" creationId="{67D35ABA-E23B-7D8F-B6BE-EFC5B494AAC5}"/>
          </ac:cxnSpMkLst>
        </pc:cxnChg>
        <pc:cxnChg chg="add mod">
          <ac:chgData name="Douglas Malcolm" userId="6fbabce8-ec94-4dd3-b118-672eb69ae1ad" providerId="ADAL" clId="{6A6FD181-A3D4-405D-8067-66E6B72C8BF5}" dt="2023-03-27T17:27:29.811" v="186"/>
          <ac:cxnSpMkLst>
            <pc:docMk/>
            <pc:sldMk cId="0" sldId="340"/>
            <ac:cxnSpMk id="20" creationId="{C940C41D-687C-A5E1-C486-7C95F84B0632}"/>
          </ac:cxnSpMkLst>
        </pc:cxnChg>
        <pc:cxnChg chg="add mod">
          <ac:chgData name="Douglas Malcolm" userId="6fbabce8-ec94-4dd3-b118-672eb69ae1ad" providerId="ADAL" clId="{6A6FD181-A3D4-405D-8067-66E6B72C8BF5}" dt="2023-03-27T17:27:29.811" v="186"/>
          <ac:cxnSpMkLst>
            <pc:docMk/>
            <pc:sldMk cId="0" sldId="340"/>
            <ac:cxnSpMk id="21" creationId="{DDD97454-A573-F67F-37C1-C0CEEB41D4EE}"/>
          </ac:cxnSpMkLst>
        </pc:cxnChg>
        <pc:cxnChg chg="add mod">
          <ac:chgData name="Douglas Malcolm" userId="6fbabce8-ec94-4dd3-b118-672eb69ae1ad" providerId="ADAL" clId="{6A6FD181-A3D4-405D-8067-66E6B72C8BF5}" dt="2023-03-27T17:27:29.811" v="186"/>
          <ac:cxnSpMkLst>
            <pc:docMk/>
            <pc:sldMk cId="0" sldId="340"/>
            <ac:cxnSpMk id="22" creationId="{27F176B8-3A0A-3A32-143F-70E918B5FF4C}"/>
          </ac:cxnSpMkLst>
        </pc:cxnChg>
        <pc:cxnChg chg="add mod">
          <ac:chgData name="Douglas Malcolm" userId="6fbabce8-ec94-4dd3-b118-672eb69ae1ad" providerId="ADAL" clId="{6A6FD181-A3D4-405D-8067-66E6B72C8BF5}" dt="2023-03-27T17:27:29.811" v="186"/>
          <ac:cxnSpMkLst>
            <pc:docMk/>
            <pc:sldMk cId="0" sldId="340"/>
            <ac:cxnSpMk id="23" creationId="{4EF03FC7-D28D-EE62-745A-19C2E840B3F9}"/>
          </ac:cxnSpMkLst>
        </pc:cxnChg>
        <pc:cxnChg chg="add mod">
          <ac:chgData name="Douglas Malcolm" userId="6fbabce8-ec94-4dd3-b118-672eb69ae1ad" providerId="ADAL" clId="{6A6FD181-A3D4-405D-8067-66E6B72C8BF5}" dt="2023-03-27T17:27:29.811" v="186"/>
          <ac:cxnSpMkLst>
            <pc:docMk/>
            <pc:sldMk cId="0" sldId="340"/>
            <ac:cxnSpMk id="24" creationId="{F15BD5F0-6661-0413-CA32-E3FB1D8F78ED}"/>
          </ac:cxnSpMkLst>
        </pc:cxnChg>
        <pc:cxnChg chg="add mod">
          <ac:chgData name="Douglas Malcolm" userId="6fbabce8-ec94-4dd3-b118-672eb69ae1ad" providerId="ADAL" clId="{6A6FD181-A3D4-405D-8067-66E6B72C8BF5}" dt="2023-03-27T17:27:29.811" v="186"/>
          <ac:cxnSpMkLst>
            <pc:docMk/>
            <pc:sldMk cId="0" sldId="340"/>
            <ac:cxnSpMk id="25" creationId="{AB0B8305-CB36-3409-21AA-659B92A0487E}"/>
          </ac:cxnSpMkLst>
        </pc:cxnChg>
        <pc:cxnChg chg="add mod">
          <ac:chgData name="Douglas Malcolm" userId="6fbabce8-ec94-4dd3-b118-672eb69ae1ad" providerId="ADAL" clId="{6A6FD181-A3D4-405D-8067-66E6B72C8BF5}" dt="2023-03-27T17:27:29.811" v="186"/>
          <ac:cxnSpMkLst>
            <pc:docMk/>
            <pc:sldMk cId="0" sldId="340"/>
            <ac:cxnSpMk id="26" creationId="{48E14F7E-69A5-176D-749C-B1A2EFF75FFD}"/>
          </ac:cxnSpMkLst>
        </pc:cxnChg>
        <pc:cxnChg chg="del">
          <ac:chgData name="Douglas Malcolm" userId="6fbabce8-ec94-4dd3-b118-672eb69ae1ad" providerId="ADAL" clId="{6A6FD181-A3D4-405D-8067-66E6B72C8BF5}" dt="2023-03-27T17:27:29.513" v="185" actId="478"/>
          <ac:cxnSpMkLst>
            <pc:docMk/>
            <pc:sldMk cId="0" sldId="340"/>
            <ac:cxnSpMk id="854" creationId="{00000000-0000-0000-0000-000000000000}"/>
          </ac:cxnSpMkLst>
        </pc:cxnChg>
        <pc:cxnChg chg="del">
          <ac:chgData name="Douglas Malcolm" userId="6fbabce8-ec94-4dd3-b118-672eb69ae1ad" providerId="ADAL" clId="{6A6FD181-A3D4-405D-8067-66E6B72C8BF5}" dt="2023-03-27T17:27:29.513" v="185" actId="478"/>
          <ac:cxnSpMkLst>
            <pc:docMk/>
            <pc:sldMk cId="0" sldId="340"/>
            <ac:cxnSpMk id="855" creationId="{00000000-0000-0000-0000-000000000000}"/>
          </ac:cxnSpMkLst>
        </pc:cxnChg>
        <pc:cxnChg chg="del">
          <ac:chgData name="Douglas Malcolm" userId="6fbabce8-ec94-4dd3-b118-672eb69ae1ad" providerId="ADAL" clId="{6A6FD181-A3D4-405D-8067-66E6B72C8BF5}" dt="2023-03-27T17:27:29.513" v="185" actId="478"/>
          <ac:cxnSpMkLst>
            <pc:docMk/>
            <pc:sldMk cId="0" sldId="340"/>
            <ac:cxnSpMk id="856" creationId="{00000000-0000-0000-0000-000000000000}"/>
          </ac:cxnSpMkLst>
        </pc:cxnChg>
        <pc:cxnChg chg="del">
          <ac:chgData name="Douglas Malcolm" userId="6fbabce8-ec94-4dd3-b118-672eb69ae1ad" providerId="ADAL" clId="{6A6FD181-A3D4-405D-8067-66E6B72C8BF5}" dt="2023-03-27T17:27:29.513" v="185" actId="478"/>
          <ac:cxnSpMkLst>
            <pc:docMk/>
            <pc:sldMk cId="0" sldId="340"/>
            <ac:cxnSpMk id="857" creationId="{00000000-0000-0000-0000-000000000000}"/>
          </ac:cxnSpMkLst>
        </pc:cxnChg>
        <pc:cxnChg chg="del">
          <ac:chgData name="Douglas Malcolm" userId="6fbabce8-ec94-4dd3-b118-672eb69ae1ad" providerId="ADAL" clId="{6A6FD181-A3D4-405D-8067-66E6B72C8BF5}" dt="2023-03-27T17:27:29.513" v="185" actId="478"/>
          <ac:cxnSpMkLst>
            <pc:docMk/>
            <pc:sldMk cId="0" sldId="340"/>
            <ac:cxnSpMk id="858" creationId="{00000000-0000-0000-0000-000000000000}"/>
          </ac:cxnSpMkLst>
        </pc:cxnChg>
        <pc:cxnChg chg="del">
          <ac:chgData name="Douglas Malcolm" userId="6fbabce8-ec94-4dd3-b118-672eb69ae1ad" providerId="ADAL" clId="{6A6FD181-A3D4-405D-8067-66E6B72C8BF5}" dt="2023-03-27T17:27:29.513" v="185" actId="478"/>
          <ac:cxnSpMkLst>
            <pc:docMk/>
            <pc:sldMk cId="0" sldId="340"/>
            <ac:cxnSpMk id="859" creationId="{00000000-0000-0000-0000-000000000000}"/>
          </ac:cxnSpMkLst>
        </pc:cxnChg>
        <pc:cxnChg chg="del">
          <ac:chgData name="Douglas Malcolm" userId="6fbabce8-ec94-4dd3-b118-672eb69ae1ad" providerId="ADAL" clId="{6A6FD181-A3D4-405D-8067-66E6B72C8BF5}" dt="2023-03-27T17:27:29.513" v="185" actId="478"/>
          <ac:cxnSpMkLst>
            <pc:docMk/>
            <pc:sldMk cId="0" sldId="340"/>
            <ac:cxnSpMk id="860" creationId="{00000000-0000-0000-0000-000000000000}"/>
          </ac:cxnSpMkLst>
        </pc:cxnChg>
        <pc:cxnChg chg="del">
          <ac:chgData name="Douglas Malcolm" userId="6fbabce8-ec94-4dd3-b118-672eb69ae1ad" providerId="ADAL" clId="{6A6FD181-A3D4-405D-8067-66E6B72C8BF5}" dt="2023-03-27T17:27:29.513" v="185" actId="478"/>
          <ac:cxnSpMkLst>
            <pc:docMk/>
            <pc:sldMk cId="0" sldId="340"/>
            <ac:cxnSpMk id="861" creationId="{00000000-0000-0000-0000-000000000000}"/>
          </ac:cxnSpMkLst>
        </pc:cxnChg>
        <pc:cxnChg chg="del">
          <ac:chgData name="Douglas Malcolm" userId="6fbabce8-ec94-4dd3-b118-672eb69ae1ad" providerId="ADAL" clId="{6A6FD181-A3D4-405D-8067-66E6B72C8BF5}" dt="2023-03-27T17:27:29.513" v="185" actId="478"/>
          <ac:cxnSpMkLst>
            <pc:docMk/>
            <pc:sldMk cId="0" sldId="340"/>
            <ac:cxnSpMk id="862" creationId="{00000000-0000-0000-0000-000000000000}"/>
          </ac:cxnSpMkLst>
        </pc:cxnChg>
      </pc:sldChg>
      <pc:sldChg chg="addSp delSp modSp del mod">
        <pc:chgData name="Douglas Malcolm" userId="6fbabce8-ec94-4dd3-b118-672eb69ae1ad" providerId="ADAL" clId="{6A6FD181-A3D4-405D-8067-66E6B72C8BF5}" dt="2023-03-27T17:54:40.081" v="729" actId="47"/>
        <pc:sldMkLst>
          <pc:docMk/>
          <pc:sldMk cId="0" sldId="341"/>
        </pc:sldMkLst>
        <pc:spChg chg="add del mod">
          <ac:chgData name="Douglas Malcolm" userId="6fbabce8-ec94-4dd3-b118-672eb69ae1ad" providerId="ADAL" clId="{6A6FD181-A3D4-405D-8067-66E6B72C8BF5}" dt="2023-03-27T17:38:36.415" v="277" actId="478"/>
          <ac:spMkLst>
            <pc:docMk/>
            <pc:sldMk cId="0" sldId="341"/>
            <ac:spMk id="3" creationId="{67FC6204-7AEA-5D37-708B-2ECEBB6EB540}"/>
          </ac:spMkLst>
        </pc:spChg>
        <pc:spChg chg="add mod">
          <ac:chgData name="Douglas Malcolm" userId="6fbabce8-ec94-4dd3-b118-672eb69ae1ad" providerId="ADAL" clId="{6A6FD181-A3D4-405D-8067-66E6B72C8BF5}" dt="2023-03-27T17:38:34.644" v="276"/>
          <ac:spMkLst>
            <pc:docMk/>
            <pc:sldMk cId="0" sldId="341"/>
            <ac:spMk id="4" creationId="{17DB4686-328B-D554-407E-B2C7C2450285}"/>
          </ac:spMkLst>
        </pc:spChg>
        <pc:spChg chg="del">
          <ac:chgData name="Douglas Malcolm" userId="6fbabce8-ec94-4dd3-b118-672eb69ae1ad" providerId="ADAL" clId="{6A6FD181-A3D4-405D-8067-66E6B72C8BF5}" dt="2023-03-27T17:27:34.212" v="187" actId="478"/>
          <ac:spMkLst>
            <pc:docMk/>
            <pc:sldMk cId="0" sldId="341"/>
            <ac:spMk id="867" creationId="{00000000-0000-0000-0000-000000000000}"/>
          </ac:spMkLst>
        </pc:spChg>
        <pc:spChg chg="del">
          <ac:chgData name="Douglas Malcolm" userId="6fbabce8-ec94-4dd3-b118-672eb69ae1ad" providerId="ADAL" clId="{6A6FD181-A3D4-405D-8067-66E6B72C8BF5}" dt="2023-03-27T17:27:34.212" v="187" actId="478"/>
          <ac:spMkLst>
            <pc:docMk/>
            <pc:sldMk cId="0" sldId="341"/>
            <ac:spMk id="868" creationId="{00000000-0000-0000-0000-000000000000}"/>
          </ac:spMkLst>
        </pc:spChg>
        <pc:spChg chg="del">
          <ac:chgData name="Douglas Malcolm" userId="6fbabce8-ec94-4dd3-b118-672eb69ae1ad" providerId="ADAL" clId="{6A6FD181-A3D4-405D-8067-66E6B72C8BF5}" dt="2023-03-27T17:38:34.294" v="275" actId="478"/>
          <ac:spMkLst>
            <pc:docMk/>
            <pc:sldMk cId="0" sldId="341"/>
            <ac:spMk id="870" creationId="{00000000-0000-0000-0000-000000000000}"/>
          </ac:spMkLst>
        </pc:spChg>
        <pc:spChg chg="del">
          <ac:chgData name="Douglas Malcolm" userId="6fbabce8-ec94-4dd3-b118-672eb69ae1ad" providerId="ADAL" clId="{6A6FD181-A3D4-405D-8067-66E6B72C8BF5}" dt="2023-03-27T17:27:34.212" v="187" actId="478"/>
          <ac:spMkLst>
            <pc:docMk/>
            <pc:sldMk cId="0" sldId="341"/>
            <ac:spMk id="871" creationId="{00000000-0000-0000-0000-000000000000}"/>
          </ac:spMkLst>
        </pc:spChg>
        <pc:spChg chg="del">
          <ac:chgData name="Douglas Malcolm" userId="6fbabce8-ec94-4dd3-b118-672eb69ae1ad" providerId="ADAL" clId="{6A6FD181-A3D4-405D-8067-66E6B72C8BF5}" dt="2023-03-27T17:27:34.212" v="187" actId="478"/>
          <ac:spMkLst>
            <pc:docMk/>
            <pc:sldMk cId="0" sldId="341"/>
            <ac:spMk id="873" creationId="{00000000-0000-0000-0000-000000000000}"/>
          </ac:spMkLst>
        </pc:spChg>
        <pc:cxnChg chg="del">
          <ac:chgData name="Douglas Malcolm" userId="6fbabce8-ec94-4dd3-b118-672eb69ae1ad" providerId="ADAL" clId="{6A6FD181-A3D4-405D-8067-66E6B72C8BF5}" dt="2023-03-27T17:27:34.212" v="187" actId="478"/>
          <ac:cxnSpMkLst>
            <pc:docMk/>
            <pc:sldMk cId="0" sldId="341"/>
            <ac:cxnSpMk id="874" creationId="{00000000-0000-0000-0000-000000000000}"/>
          </ac:cxnSpMkLst>
        </pc:cxnChg>
        <pc:cxnChg chg="del">
          <ac:chgData name="Douglas Malcolm" userId="6fbabce8-ec94-4dd3-b118-672eb69ae1ad" providerId="ADAL" clId="{6A6FD181-A3D4-405D-8067-66E6B72C8BF5}" dt="2023-03-27T17:27:34.212" v="187" actId="478"/>
          <ac:cxnSpMkLst>
            <pc:docMk/>
            <pc:sldMk cId="0" sldId="341"/>
            <ac:cxnSpMk id="875" creationId="{00000000-0000-0000-0000-000000000000}"/>
          </ac:cxnSpMkLst>
        </pc:cxnChg>
        <pc:cxnChg chg="del">
          <ac:chgData name="Douglas Malcolm" userId="6fbabce8-ec94-4dd3-b118-672eb69ae1ad" providerId="ADAL" clId="{6A6FD181-A3D4-405D-8067-66E6B72C8BF5}" dt="2023-03-27T17:27:34.212" v="187" actId="478"/>
          <ac:cxnSpMkLst>
            <pc:docMk/>
            <pc:sldMk cId="0" sldId="341"/>
            <ac:cxnSpMk id="876" creationId="{00000000-0000-0000-0000-000000000000}"/>
          </ac:cxnSpMkLst>
        </pc:cxnChg>
        <pc:cxnChg chg="del">
          <ac:chgData name="Douglas Malcolm" userId="6fbabce8-ec94-4dd3-b118-672eb69ae1ad" providerId="ADAL" clId="{6A6FD181-A3D4-405D-8067-66E6B72C8BF5}" dt="2023-03-27T17:27:34.212" v="187" actId="478"/>
          <ac:cxnSpMkLst>
            <pc:docMk/>
            <pc:sldMk cId="0" sldId="341"/>
            <ac:cxnSpMk id="877" creationId="{00000000-0000-0000-0000-000000000000}"/>
          </ac:cxnSpMkLst>
        </pc:cxnChg>
        <pc:cxnChg chg="del">
          <ac:chgData name="Douglas Malcolm" userId="6fbabce8-ec94-4dd3-b118-672eb69ae1ad" providerId="ADAL" clId="{6A6FD181-A3D4-405D-8067-66E6B72C8BF5}" dt="2023-03-27T17:27:34.212" v="187" actId="478"/>
          <ac:cxnSpMkLst>
            <pc:docMk/>
            <pc:sldMk cId="0" sldId="341"/>
            <ac:cxnSpMk id="878" creationId="{00000000-0000-0000-0000-000000000000}"/>
          </ac:cxnSpMkLst>
        </pc:cxnChg>
        <pc:cxnChg chg="del">
          <ac:chgData name="Douglas Malcolm" userId="6fbabce8-ec94-4dd3-b118-672eb69ae1ad" providerId="ADAL" clId="{6A6FD181-A3D4-405D-8067-66E6B72C8BF5}" dt="2023-03-27T17:27:34.212" v="187" actId="478"/>
          <ac:cxnSpMkLst>
            <pc:docMk/>
            <pc:sldMk cId="0" sldId="341"/>
            <ac:cxnSpMk id="879" creationId="{00000000-0000-0000-0000-000000000000}"/>
          </ac:cxnSpMkLst>
        </pc:cxnChg>
        <pc:cxnChg chg="del">
          <ac:chgData name="Douglas Malcolm" userId="6fbabce8-ec94-4dd3-b118-672eb69ae1ad" providerId="ADAL" clId="{6A6FD181-A3D4-405D-8067-66E6B72C8BF5}" dt="2023-03-27T17:27:34.212" v="187" actId="478"/>
          <ac:cxnSpMkLst>
            <pc:docMk/>
            <pc:sldMk cId="0" sldId="341"/>
            <ac:cxnSpMk id="880" creationId="{00000000-0000-0000-0000-000000000000}"/>
          </ac:cxnSpMkLst>
        </pc:cxnChg>
        <pc:cxnChg chg="del">
          <ac:chgData name="Douglas Malcolm" userId="6fbabce8-ec94-4dd3-b118-672eb69ae1ad" providerId="ADAL" clId="{6A6FD181-A3D4-405D-8067-66E6B72C8BF5}" dt="2023-03-27T17:27:34.212" v="187" actId="478"/>
          <ac:cxnSpMkLst>
            <pc:docMk/>
            <pc:sldMk cId="0" sldId="341"/>
            <ac:cxnSpMk id="881" creationId="{00000000-0000-0000-0000-000000000000}"/>
          </ac:cxnSpMkLst>
        </pc:cxnChg>
        <pc:cxnChg chg="del">
          <ac:chgData name="Douglas Malcolm" userId="6fbabce8-ec94-4dd3-b118-672eb69ae1ad" providerId="ADAL" clId="{6A6FD181-A3D4-405D-8067-66E6B72C8BF5}" dt="2023-03-27T17:27:34.212" v="187" actId="478"/>
          <ac:cxnSpMkLst>
            <pc:docMk/>
            <pc:sldMk cId="0" sldId="341"/>
            <ac:cxnSpMk id="882" creationId="{00000000-0000-0000-0000-000000000000}"/>
          </ac:cxnSpMkLst>
        </pc:cxnChg>
      </pc:sldChg>
      <pc:sldChg chg="addSp delSp modSp del mod">
        <pc:chgData name="Douglas Malcolm" userId="6fbabce8-ec94-4dd3-b118-672eb69ae1ad" providerId="ADAL" clId="{6A6FD181-A3D4-405D-8067-66E6B72C8BF5}" dt="2023-03-27T17:57:20.166" v="736" actId="47"/>
        <pc:sldMkLst>
          <pc:docMk/>
          <pc:sldMk cId="0" sldId="342"/>
        </pc:sldMkLst>
        <pc:spChg chg="add del mod">
          <ac:chgData name="Douglas Malcolm" userId="6fbabce8-ec94-4dd3-b118-672eb69ae1ad" providerId="ADAL" clId="{6A6FD181-A3D4-405D-8067-66E6B72C8BF5}" dt="2023-03-27T17:57:15.714" v="734" actId="478"/>
          <ac:spMkLst>
            <pc:docMk/>
            <pc:sldMk cId="0" sldId="342"/>
            <ac:spMk id="2" creationId="{286ACF9E-536B-370A-1760-598AAA000D8E}"/>
          </ac:spMkLst>
        </pc:spChg>
        <pc:spChg chg="add mod">
          <ac:chgData name="Douglas Malcolm" userId="6fbabce8-ec94-4dd3-b118-672eb69ae1ad" providerId="ADAL" clId="{6A6FD181-A3D4-405D-8067-66E6B72C8BF5}" dt="2023-03-27T17:27:45.842" v="190"/>
          <ac:spMkLst>
            <pc:docMk/>
            <pc:sldMk cId="0" sldId="342"/>
            <ac:spMk id="3" creationId="{309E30B1-4323-C9BA-28B4-4364D204CD07}"/>
          </ac:spMkLst>
        </pc:spChg>
        <pc:spChg chg="add del mod">
          <ac:chgData name="Douglas Malcolm" userId="6fbabce8-ec94-4dd3-b118-672eb69ae1ad" providerId="ADAL" clId="{6A6FD181-A3D4-405D-8067-66E6B72C8BF5}" dt="2023-03-27T17:57:16.545" v="735" actId="478"/>
          <ac:spMkLst>
            <pc:docMk/>
            <pc:sldMk cId="0" sldId="342"/>
            <ac:spMk id="4" creationId="{1CB5409D-CAC2-667D-F857-78DF4EE1B10D}"/>
          </ac:spMkLst>
        </pc:spChg>
        <pc:spChg chg="add del mod">
          <ac:chgData name="Douglas Malcolm" userId="6fbabce8-ec94-4dd3-b118-672eb69ae1ad" providerId="ADAL" clId="{6A6FD181-A3D4-405D-8067-66E6B72C8BF5}" dt="2023-03-27T17:57:13.423" v="733" actId="478"/>
          <ac:spMkLst>
            <pc:docMk/>
            <pc:sldMk cId="0" sldId="342"/>
            <ac:spMk id="14" creationId="{37B17358-DAF0-A8DA-4E92-0F8710E8B925}"/>
          </ac:spMkLst>
        </pc:spChg>
        <pc:spChg chg="add del mod">
          <ac:chgData name="Douglas Malcolm" userId="6fbabce8-ec94-4dd3-b118-672eb69ae1ad" providerId="ADAL" clId="{6A6FD181-A3D4-405D-8067-66E6B72C8BF5}" dt="2023-03-27T17:38:25.751" v="273" actId="478"/>
          <ac:spMkLst>
            <pc:docMk/>
            <pc:sldMk cId="0" sldId="342"/>
            <ac:spMk id="16" creationId="{74BE3A25-9E33-3039-0834-8981057C0DA1}"/>
          </ac:spMkLst>
        </pc:spChg>
        <pc:spChg chg="add mod">
          <ac:chgData name="Douglas Malcolm" userId="6fbabce8-ec94-4dd3-b118-672eb69ae1ad" providerId="ADAL" clId="{6A6FD181-A3D4-405D-8067-66E6B72C8BF5}" dt="2023-03-27T17:38:28.662" v="274"/>
          <ac:spMkLst>
            <pc:docMk/>
            <pc:sldMk cId="0" sldId="342"/>
            <ac:spMk id="17" creationId="{FB833BFF-F184-3117-E6BF-BC6F7899CBFB}"/>
          </ac:spMkLst>
        </pc:spChg>
        <pc:spChg chg="del">
          <ac:chgData name="Douglas Malcolm" userId="6fbabce8-ec94-4dd3-b118-672eb69ae1ad" providerId="ADAL" clId="{6A6FD181-A3D4-405D-8067-66E6B72C8BF5}" dt="2023-03-27T17:27:42.842" v="188" actId="478"/>
          <ac:spMkLst>
            <pc:docMk/>
            <pc:sldMk cId="0" sldId="342"/>
            <ac:spMk id="887" creationId="{00000000-0000-0000-0000-000000000000}"/>
          </ac:spMkLst>
        </pc:spChg>
        <pc:spChg chg="del">
          <ac:chgData name="Douglas Malcolm" userId="6fbabce8-ec94-4dd3-b118-672eb69ae1ad" providerId="ADAL" clId="{6A6FD181-A3D4-405D-8067-66E6B72C8BF5}" dt="2023-03-27T17:38:24.541" v="272" actId="478"/>
          <ac:spMkLst>
            <pc:docMk/>
            <pc:sldMk cId="0" sldId="342"/>
            <ac:spMk id="889" creationId="{00000000-0000-0000-0000-000000000000}"/>
          </ac:spMkLst>
        </pc:spChg>
        <pc:spChg chg="del">
          <ac:chgData name="Douglas Malcolm" userId="6fbabce8-ec94-4dd3-b118-672eb69ae1ad" providerId="ADAL" clId="{6A6FD181-A3D4-405D-8067-66E6B72C8BF5}" dt="2023-03-27T17:27:44.402" v="189" actId="478"/>
          <ac:spMkLst>
            <pc:docMk/>
            <pc:sldMk cId="0" sldId="342"/>
            <ac:spMk id="890" creationId="{00000000-0000-0000-0000-000000000000}"/>
          </ac:spMkLst>
        </pc:spChg>
        <pc:cxnChg chg="add mod">
          <ac:chgData name="Douglas Malcolm" userId="6fbabce8-ec94-4dd3-b118-672eb69ae1ad" providerId="ADAL" clId="{6A6FD181-A3D4-405D-8067-66E6B72C8BF5}" dt="2023-03-27T17:27:45.842" v="190"/>
          <ac:cxnSpMkLst>
            <pc:docMk/>
            <pc:sldMk cId="0" sldId="342"/>
            <ac:cxnSpMk id="5" creationId="{FC8236DE-58BF-60AB-3C5D-1913201F8F32}"/>
          </ac:cxnSpMkLst>
        </pc:cxnChg>
        <pc:cxnChg chg="add mod">
          <ac:chgData name="Douglas Malcolm" userId="6fbabce8-ec94-4dd3-b118-672eb69ae1ad" providerId="ADAL" clId="{6A6FD181-A3D4-405D-8067-66E6B72C8BF5}" dt="2023-03-27T17:27:45.842" v="190"/>
          <ac:cxnSpMkLst>
            <pc:docMk/>
            <pc:sldMk cId="0" sldId="342"/>
            <ac:cxnSpMk id="6" creationId="{9D938B4C-D515-E252-43F5-02EC31D2E687}"/>
          </ac:cxnSpMkLst>
        </pc:cxnChg>
        <pc:cxnChg chg="add mod">
          <ac:chgData name="Douglas Malcolm" userId="6fbabce8-ec94-4dd3-b118-672eb69ae1ad" providerId="ADAL" clId="{6A6FD181-A3D4-405D-8067-66E6B72C8BF5}" dt="2023-03-27T17:27:45.842" v="190"/>
          <ac:cxnSpMkLst>
            <pc:docMk/>
            <pc:sldMk cId="0" sldId="342"/>
            <ac:cxnSpMk id="7" creationId="{17DC2C54-5760-8C2B-DA9C-ED90A69EE391}"/>
          </ac:cxnSpMkLst>
        </pc:cxnChg>
        <pc:cxnChg chg="add mod">
          <ac:chgData name="Douglas Malcolm" userId="6fbabce8-ec94-4dd3-b118-672eb69ae1ad" providerId="ADAL" clId="{6A6FD181-A3D4-405D-8067-66E6B72C8BF5}" dt="2023-03-27T17:27:45.842" v="190"/>
          <ac:cxnSpMkLst>
            <pc:docMk/>
            <pc:sldMk cId="0" sldId="342"/>
            <ac:cxnSpMk id="8" creationId="{9E4855E7-90F4-04D7-EC84-6CC693F6415A}"/>
          </ac:cxnSpMkLst>
        </pc:cxnChg>
        <pc:cxnChg chg="add mod">
          <ac:chgData name="Douglas Malcolm" userId="6fbabce8-ec94-4dd3-b118-672eb69ae1ad" providerId="ADAL" clId="{6A6FD181-A3D4-405D-8067-66E6B72C8BF5}" dt="2023-03-27T17:27:45.842" v="190"/>
          <ac:cxnSpMkLst>
            <pc:docMk/>
            <pc:sldMk cId="0" sldId="342"/>
            <ac:cxnSpMk id="9" creationId="{0DA3D02F-6FAE-234B-3FD1-2384CC90F09C}"/>
          </ac:cxnSpMkLst>
        </pc:cxnChg>
        <pc:cxnChg chg="add mod">
          <ac:chgData name="Douglas Malcolm" userId="6fbabce8-ec94-4dd3-b118-672eb69ae1ad" providerId="ADAL" clId="{6A6FD181-A3D4-405D-8067-66E6B72C8BF5}" dt="2023-03-27T17:27:45.842" v="190"/>
          <ac:cxnSpMkLst>
            <pc:docMk/>
            <pc:sldMk cId="0" sldId="342"/>
            <ac:cxnSpMk id="10" creationId="{C4A7E84E-0FC1-1B93-1996-3DF4CB769125}"/>
          </ac:cxnSpMkLst>
        </pc:cxnChg>
        <pc:cxnChg chg="add mod">
          <ac:chgData name="Douglas Malcolm" userId="6fbabce8-ec94-4dd3-b118-672eb69ae1ad" providerId="ADAL" clId="{6A6FD181-A3D4-405D-8067-66E6B72C8BF5}" dt="2023-03-27T17:27:45.842" v="190"/>
          <ac:cxnSpMkLst>
            <pc:docMk/>
            <pc:sldMk cId="0" sldId="342"/>
            <ac:cxnSpMk id="11" creationId="{B9598133-86D6-17C2-464C-F1050D0DE86C}"/>
          </ac:cxnSpMkLst>
        </pc:cxnChg>
        <pc:cxnChg chg="add mod">
          <ac:chgData name="Douglas Malcolm" userId="6fbabce8-ec94-4dd3-b118-672eb69ae1ad" providerId="ADAL" clId="{6A6FD181-A3D4-405D-8067-66E6B72C8BF5}" dt="2023-03-27T17:27:45.842" v="190"/>
          <ac:cxnSpMkLst>
            <pc:docMk/>
            <pc:sldMk cId="0" sldId="342"/>
            <ac:cxnSpMk id="12" creationId="{44C39C00-9BA5-0FF4-1C54-BF56FCBEA061}"/>
          </ac:cxnSpMkLst>
        </pc:cxnChg>
        <pc:cxnChg chg="add mod">
          <ac:chgData name="Douglas Malcolm" userId="6fbabce8-ec94-4dd3-b118-672eb69ae1ad" providerId="ADAL" clId="{6A6FD181-A3D4-405D-8067-66E6B72C8BF5}" dt="2023-03-27T17:27:45.842" v="190"/>
          <ac:cxnSpMkLst>
            <pc:docMk/>
            <pc:sldMk cId="0" sldId="342"/>
            <ac:cxnSpMk id="13" creationId="{49791FE2-F25E-8A17-4600-A19CE73805C7}"/>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
        <p:cNvGrpSpPr/>
        <p:nvPr/>
      </p:nvGrpSpPr>
      <p:grpSpPr>
        <a:xfrm>
          <a:off x="0" y="0"/>
          <a:ext cx="0" cy="0"/>
          <a:chOff x="0" y="0"/>
          <a:chExt cx="0" cy="0"/>
        </a:xfrm>
      </p:grpSpPr>
      <p:sp>
        <p:nvSpPr>
          <p:cNvPr id="21" name="Google Shape;2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 name="Google Shape;2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124069b0c5e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124069b0c5e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124260f6a17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124260f6a17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124260f6a17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124260f6a17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124260f6a1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124260f6a1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124260f6a17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124260f6a17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124260f6a17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124260f6a17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124260f6a17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124260f6a17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124260f6a17_0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124260f6a17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124260f6a17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124260f6a17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124260f6a17_0_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5" name="Google Shape;235;g124260f6a17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124069b0c5e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124069b0c5e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124260f6a17_0_1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 name="Google Shape;256;g124260f6a17_0_1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124260f6a17_0_1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6" name="Google Shape;276;g124260f6a17_0_1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g124260f6a17_0_1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6" name="Google Shape;296;g124260f6a17_0_1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124260f6a17_0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7" name="Google Shape;317;g124260f6a17_0_1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g124260f6a17_0_2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7" name="Google Shape;337;g124260f6a17_0_2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g124260f6a17_0_2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7" name="Google Shape;357;g124260f6a17_0_2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g124260f6a17_0_2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8" name="Google Shape;378;g124260f6a17_0_2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6"/>
        <p:cNvGrpSpPr/>
        <p:nvPr/>
      </p:nvGrpSpPr>
      <p:grpSpPr>
        <a:xfrm>
          <a:off x="0" y="0"/>
          <a:ext cx="0" cy="0"/>
          <a:chOff x="0" y="0"/>
          <a:chExt cx="0" cy="0"/>
        </a:xfrm>
      </p:grpSpPr>
      <p:sp>
        <p:nvSpPr>
          <p:cNvPr id="397" name="Google Shape;397;g124260f6a17_0_2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8" name="Google Shape;398;g124260f6a17_0_2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6"/>
        <p:cNvGrpSpPr/>
        <p:nvPr/>
      </p:nvGrpSpPr>
      <p:grpSpPr>
        <a:xfrm>
          <a:off x="0" y="0"/>
          <a:ext cx="0" cy="0"/>
          <a:chOff x="0" y="0"/>
          <a:chExt cx="0" cy="0"/>
        </a:xfrm>
      </p:grpSpPr>
      <p:sp>
        <p:nvSpPr>
          <p:cNvPr id="417" name="Google Shape;417;g124260f6a17_0_2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8" name="Google Shape;418;g124260f6a17_0_2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7"/>
        <p:cNvGrpSpPr/>
        <p:nvPr/>
      </p:nvGrpSpPr>
      <p:grpSpPr>
        <a:xfrm>
          <a:off x="0" y="0"/>
          <a:ext cx="0" cy="0"/>
          <a:chOff x="0" y="0"/>
          <a:chExt cx="0" cy="0"/>
        </a:xfrm>
      </p:grpSpPr>
      <p:sp>
        <p:nvSpPr>
          <p:cNvPr id="438" name="Google Shape;438;g124260f6a17_0_3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9" name="Google Shape;439;g124260f6a17_0_3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124069b0c5e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124069b0c5e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7"/>
        <p:cNvGrpSpPr/>
        <p:nvPr/>
      </p:nvGrpSpPr>
      <p:grpSpPr>
        <a:xfrm>
          <a:off x="0" y="0"/>
          <a:ext cx="0" cy="0"/>
          <a:chOff x="0" y="0"/>
          <a:chExt cx="0" cy="0"/>
        </a:xfrm>
      </p:grpSpPr>
      <p:sp>
        <p:nvSpPr>
          <p:cNvPr id="458" name="Google Shape;458;g124260f6a17_0_3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9" name="Google Shape;459;g124260f6a17_0_3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7"/>
        <p:cNvGrpSpPr/>
        <p:nvPr/>
      </p:nvGrpSpPr>
      <p:grpSpPr>
        <a:xfrm>
          <a:off x="0" y="0"/>
          <a:ext cx="0" cy="0"/>
          <a:chOff x="0" y="0"/>
          <a:chExt cx="0" cy="0"/>
        </a:xfrm>
      </p:grpSpPr>
      <p:sp>
        <p:nvSpPr>
          <p:cNvPr id="478" name="Google Shape;478;g124260f6a17_0_3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9" name="Google Shape;479;g124260f6a17_0_3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8"/>
        <p:cNvGrpSpPr/>
        <p:nvPr/>
      </p:nvGrpSpPr>
      <p:grpSpPr>
        <a:xfrm>
          <a:off x="0" y="0"/>
          <a:ext cx="0" cy="0"/>
          <a:chOff x="0" y="0"/>
          <a:chExt cx="0" cy="0"/>
        </a:xfrm>
      </p:grpSpPr>
      <p:sp>
        <p:nvSpPr>
          <p:cNvPr id="499" name="Google Shape;499;g12430980fe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0" name="Google Shape;500;g12430980fe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8"/>
        <p:cNvGrpSpPr/>
        <p:nvPr/>
      </p:nvGrpSpPr>
      <p:grpSpPr>
        <a:xfrm>
          <a:off x="0" y="0"/>
          <a:ext cx="0" cy="0"/>
          <a:chOff x="0" y="0"/>
          <a:chExt cx="0" cy="0"/>
        </a:xfrm>
      </p:grpSpPr>
      <p:sp>
        <p:nvSpPr>
          <p:cNvPr id="519" name="Google Shape;519;g12430980fea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0" name="Google Shape;520;g12430980fea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8"/>
        <p:cNvGrpSpPr/>
        <p:nvPr/>
      </p:nvGrpSpPr>
      <p:grpSpPr>
        <a:xfrm>
          <a:off x="0" y="0"/>
          <a:ext cx="0" cy="0"/>
          <a:chOff x="0" y="0"/>
          <a:chExt cx="0" cy="0"/>
        </a:xfrm>
      </p:grpSpPr>
      <p:sp>
        <p:nvSpPr>
          <p:cNvPr id="539" name="Google Shape;539;g12430980fea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0" name="Google Shape;540;g12430980fea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9"/>
        <p:cNvGrpSpPr/>
        <p:nvPr/>
      </p:nvGrpSpPr>
      <p:grpSpPr>
        <a:xfrm>
          <a:off x="0" y="0"/>
          <a:ext cx="0" cy="0"/>
          <a:chOff x="0" y="0"/>
          <a:chExt cx="0" cy="0"/>
        </a:xfrm>
      </p:grpSpPr>
      <p:sp>
        <p:nvSpPr>
          <p:cNvPr id="560" name="Google Shape;560;g12430980fea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1" name="Google Shape;561;g12430980fea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9"/>
        <p:cNvGrpSpPr/>
        <p:nvPr/>
      </p:nvGrpSpPr>
      <p:grpSpPr>
        <a:xfrm>
          <a:off x="0" y="0"/>
          <a:ext cx="0" cy="0"/>
          <a:chOff x="0" y="0"/>
          <a:chExt cx="0" cy="0"/>
        </a:xfrm>
      </p:grpSpPr>
      <p:sp>
        <p:nvSpPr>
          <p:cNvPr id="580" name="Google Shape;580;g12430980fea_0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1" name="Google Shape;581;g12430980fea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0"/>
        <p:cNvGrpSpPr/>
        <p:nvPr/>
      </p:nvGrpSpPr>
      <p:grpSpPr>
        <a:xfrm>
          <a:off x="0" y="0"/>
          <a:ext cx="0" cy="0"/>
          <a:chOff x="0" y="0"/>
          <a:chExt cx="0" cy="0"/>
        </a:xfrm>
      </p:grpSpPr>
      <p:sp>
        <p:nvSpPr>
          <p:cNvPr id="621" name="Google Shape;621;g12430980fea_0_1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2" name="Google Shape;622;g12430980fea_0_1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0"/>
        <p:cNvGrpSpPr/>
        <p:nvPr/>
      </p:nvGrpSpPr>
      <p:grpSpPr>
        <a:xfrm>
          <a:off x="0" y="0"/>
          <a:ext cx="0" cy="0"/>
          <a:chOff x="0" y="0"/>
          <a:chExt cx="0" cy="0"/>
        </a:xfrm>
      </p:grpSpPr>
      <p:sp>
        <p:nvSpPr>
          <p:cNvPr id="641" name="Google Shape;641;g12430980fea_0_1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2" name="Google Shape;642;g12430980fea_0_1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0"/>
        <p:cNvGrpSpPr/>
        <p:nvPr/>
      </p:nvGrpSpPr>
      <p:grpSpPr>
        <a:xfrm>
          <a:off x="0" y="0"/>
          <a:ext cx="0" cy="0"/>
          <a:chOff x="0" y="0"/>
          <a:chExt cx="0" cy="0"/>
        </a:xfrm>
      </p:grpSpPr>
      <p:sp>
        <p:nvSpPr>
          <p:cNvPr id="661" name="Google Shape;661;g12430980fea_0_1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2" name="Google Shape;662;g12430980fea_0_1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124069b0c5e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124069b0c5e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1"/>
        <p:cNvGrpSpPr/>
        <p:nvPr/>
      </p:nvGrpSpPr>
      <p:grpSpPr>
        <a:xfrm>
          <a:off x="0" y="0"/>
          <a:ext cx="0" cy="0"/>
          <a:chOff x="0" y="0"/>
          <a:chExt cx="0" cy="0"/>
        </a:xfrm>
      </p:grpSpPr>
      <p:sp>
        <p:nvSpPr>
          <p:cNvPr id="682" name="Google Shape;682;g12430980fea_0_1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3" name="Google Shape;683;g12430980fea_0_1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1"/>
        <p:cNvGrpSpPr/>
        <p:nvPr/>
      </p:nvGrpSpPr>
      <p:grpSpPr>
        <a:xfrm>
          <a:off x="0" y="0"/>
          <a:ext cx="0" cy="0"/>
          <a:chOff x="0" y="0"/>
          <a:chExt cx="0" cy="0"/>
        </a:xfrm>
      </p:grpSpPr>
      <p:sp>
        <p:nvSpPr>
          <p:cNvPr id="702" name="Google Shape;702;g12430980fea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3" name="Google Shape;703;g12430980fea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124260f6a17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124260f6a17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124260f6a17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124260f6a17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124069b0c5e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124069b0c5e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124069b0c5e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124069b0c5e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24069b0c5e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124069b0c5e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88200" y="366625"/>
            <a:ext cx="8400000" cy="5715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9"/>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8058C-D65E-0EA3-85D8-97C8A46BF841}"/>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D781B91F-5CD4-E8C2-0372-583F79CF7DD4}"/>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3C81455F-0946-F959-3C02-32E9D22224F9}"/>
              </a:ext>
            </a:extLst>
          </p:cNvPr>
          <p:cNvSpPr>
            <a:spLocks noGrp="1"/>
          </p:cNvSpPr>
          <p:nvPr>
            <p:ph type="dt" sz="half" idx="10"/>
          </p:nvPr>
        </p:nvSpPr>
        <p:spPr/>
        <p:txBody>
          <a:bodyPr/>
          <a:lstStyle/>
          <a:p>
            <a:fld id="{D8245E1D-B8B9-8648-9DF0-23D078358E80}" type="datetimeFigureOut">
              <a:rPr lang="en-US" smtClean="0"/>
              <a:t>3/27/2023</a:t>
            </a:fld>
            <a:endParaRPr lang="en-US"/>
          </a:p>
        </p:txBody>
      </p:sp>
      <p:sp>
        <p:nvSpPr>
          <p:cNvPr id="5" name="Footer Placeholder 4">
            <a:extLst>
              <a:ext uri="{FF2B5EF4-FFF2-40B4-BE49-F238E27FC236}">
                <a16:creationId xmlns:a16="http://schemas.microsoft.com/office/drawing/2014/main" id="{5E493E63-22C6-A2C6-76B1-D40838F878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0A4B83-28F4-4109-4107-0C80CAAE3800}"/>
              </a:ext>
            </a:extLst>
          </p:cNvPr>
          <p:cNvSpPr>
            <a:spLocks noGrp="1"/>
          </p:cNvSpPr>
          <p:nvPr>
            <p:ph type="sldNum" sz="quarter" idx="12"/>
          </p:nvPr>
        </p:nvSpPr>
        <p:spPr/>
        <p:txBody>
          <a:bodyPr/>
          <a:lstStyle/>
          <a:p>
            <a:fld id="{0E31D056-21A1-2041-B972-3312F56D9025}" type="slidenum">
              <a:rPr lang="en-US" smtClean="0"/>
              <a:t>‹#›</a:t>
            </a:fld>
            <a:endParaRPr lang="en-US"/>
          </a:p>
        </p:txBody>
      </p:sp>
    </p:spTree>
    <p:extLst>
      <p:ext uri="{BB962C8B-B14F-4D97-AF65-F5344CB8AC3E}">
        <p14:creationId xmlns:p14="http://schemas.microsoft.com/office/powerpoint/2010/main" val="1923834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2DB54-6A4C-3418-C58F-81D95ED6FC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0713FC-3B9C-7455-AF27-B8BF38ACBA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00755-04D2-7878-4D51-15225596EF20}"/>
              </a:ext>
            </a:extLst>
          </p:cNvPr>
          <p:cNvSpPr>
            <a:spLocks noGrp="1"/>
          </p:cNvSpPr>
          <p:nvPr>
            <p:ph type="dt" sz="half" idx="10"/>
          </p:nvPr>
        </p:nvSpPr>
        <p:spPr/>
        <p:txBody>
          <a:bodyPr/>
          <a:lstStyle/>
          <a:p>
            <a:fld id="{D8245E1D-B8B9-8648-9DF0-23D078358E80}" type="datetimeFigureOut">
              <a:rPr lang="en-US" smtClean="0"/>
              <a:t>3/27/2023</a:t>
            </a:fld>
            <a:endParaRPr lang="en-US"/>
          </a:p>
        </p:txBody>
      </p:sp>
      <p:sp>
        <p:nvSpPr>
          <p:cNvPr id="5" name="Footer Placeholder 4">
            <a:extLst>
              <a:ext uri="{FF2B5EF4-FFF2-40B4-BE49-F238E27FC236}">
                <a16:creationId xmlns:a16="http://schemas.microsoft.com/office/drawing/2014/main" id="{7483CCFF-2202-4061-739C-5A446CE64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66CBF8-CF13-3A2C-4E82-26253CF1BC2D}"/>
              </a:ext>
            </a:extLst>
          </p:cNvPr>
          <p:cNvSpPr>
            <a:spLocks noGrp="1"/>
          </p:cNvSpPr>
          <p:nvPr>
            <p:ph type="sldNum" sz="quarter" idx="12"/>
          </p:nvPr>
        </p:nvSpPr>
        <p:spPr/>
        <p:txBody>
          <a:bodyPr/>
          <a:lstStyle/>
          <a:p>
            <a:fld id="{0E31D056-21A1-2041-B972-3312F56D9025}" type="slidenum">
              <a:rPr lang="en-US" smtClean="0"/>
              <a:t>‹#›</a:t>
            </a:fld>
            <a:endParaRPr lang="en-US"/>
          </a:p>
        </p:txBody>
      </p:sp>
    </p:spTree>
    <p:extLst>
      <p:ext uri="{BB962C8B-B14F-4D97-AF65-F5344CB8AC3E}">
        <p14:creationId xmlns:p14="http://schemas.microsoft.com/office/powerpoint/2010/main" val="20841978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6">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Arial"/>
              <a:buNone/>
              <a:defRPr sz="33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628650" y="1369219"/>
            <a:ext cx="7886700" cy="3263504"/>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8" name="Google Shape;8;p1"/>
          <p:cNvSpPr txBox="1">
            <a:spLocks noGrp="1"/>
          </p:cNvSpPr>
          <p:nvPr>
            <p:ph type="dt" idx="10"/>
          </p:nvPr>
        </p:nvSpPr>
        <p:spPr>
          <a:xfrm>
            <a:off x="628650" y="4936311"/>
            <a:ext cx="2057400" cy="14283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8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ftr" idx="11"/>
          </p:nvPr>
        </p:nvSpPr>
        <p:spPr>
          <a:xfrm>
            <a:off x="3028950" y="4936311"/>
            <a:ext cx="3086100" cy="14283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8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1"/>
          <p:cNvSpPr txBox="1">
            <a:spLocks noGrp="1"/>
          </p:cNvSpPr>
          <p:nvPr>
            <p:ph type="sldNum" idx="12"/>
          </p:nvPr>
        </p:nvSpPr>
        <p:spPr>
          <a:xfrm>
            <a:off x="6457950" y="4936311"/>
            <a:ext cx="2057400" cy="14283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800" b="0" i="0" u="none" strike="noStrike" cap="none">
                <a:solidFill>
                  <a:srgbClr val="888888"/>
                </a:solidFill>
                <a:latin typeface="Arial"/>
                <a:ea typeface="Arial"/>
                <a:cs typeface="Arial"/>
                <a:sym typeface="Arial"/>
              </a:defRPr>
            </a:lvl1pPr>
            <a:lvl2pPr marL="0" marR="0" lvl="1" indent="0" algn="r" rtl="0">
              <a:spcBef>
                <a:spcPts val="0"/>
              </a:spcBef>
              <a:buNone/>
              <a:defRPr sz="800" b="0" i="0" u="none" strike="noStrike" cap="none">
                <a:solidFill>
                  <a:srgbClr val="888888"/>
                </a:solidFill>
                <a:latin typeface="Arial"/>
                <a:ea typeface="Arial"/>
                <a:cs typeface="Arial"/>
                <a:sym typeface="Arial"/>
              </a:defRPr>
            </a:lvl2pPr>
            <a:lvl3pPr marL="0" marR="0" lvl="2" indent="0" algn="r" rtl="0">
              <a:spcBef>
                <a:spcPts val="0"/>
              </a:spcBef>
              <a:buNone/>
              <a:defRPr sz="800" b="0" i="0" u="none" strike="noStrike" cap="none">
                <a:solidFill>
                  <a:srgbClr val="888888"/>
                </a:solidFill>
                <a:latin typeface="Arial"/>
                <a:ea typeface="Arial"/>
                <a:cs typeface="Arial"/>
                <a:sym typeface="Arial"/>
              </a:defRPr>
            </a:lvl3pPr>
            <a:lvl4pPr marL="0" marR="0" lvl="3" indent="0" algn="r" rtl="0">
              <a:spcBef>
                <a:spcPts val="0"/>
              </a:spcBef>
              <a:buNone/>
              <a:defRPr sz="800" b="0" i="0" u="none" strike="noStrike" cap="none">
                <a:solidFill>
                  <a:srgbClr val="888888"/>
                </a:solidFill>
                <a:latin typeface="Arial"/>
                <a:ea typeface="Arial"/>
                <a:cs typeface="Arial"/>
                <a:sym typeface="Arial"/>
              </a:defRPr>
            </a:lvl4pPr>
            <a:lvl5pPr marL="0" marR="0" lvl="4" indent="0" algn="r" rtl="0">
              <a:spcBef>
                <a:spcPts val="0"/>
              </a:spcBef>
              <a:buNone/>
              <a:defRPr sz="800" b="0" i="0" u="none" strike="noStrike" cap="none">
                <a:solidFill>
                  <a:srgbClr val="888888"/>
                </a:solidFill>
                <a:latin typeface="Arial"/>
                <a:ea typeface="Arial"/>
                <a:cs typeface="Arial"/>
                <a:sym typeface="Arial"/>
              </a:defRPr>
            </a:lvl5pPr>
            <a:lvl6pPr marL="0" marR="0" lvl="5" indent="0" algn="r" rtl="0">
              <a:spcBef>
                <a:spcPts val="0"/>
              </a:spcBef>
              <a:buNone/>
              <a:defRPr sz="800" b="0" i="0" u="none" strike="noStrike" cap="none">
                <a:solidFill>
                  <a:srgbClr val="888888"/>
                </a:solidFill>
                <a:latin typeface="Arial"/>
                <a:ea typeface="Arial"/>
                <a:cs typeface="Arial"/>
                <a:sym typeface="Arial"/>
              </a:defRPr>
            </a:lvl6pPr>
            <a:lvl7pPr marL="0" marR="0" lvl="6" indent="0" algn="r" rtl="0">
              <a:spcBef>
                <a:spcPts val="0"/>
              </a:spcBef>
              <a:buNone/>
              <a:defRPr sz="800" b="0" i="0" u="none" strike="noStrike" cap="none">
                <a:solidFill>
                  <a:srgbClr val="888888"/>
                </a:solidFill>
                <a:latin typeface="Arial"/>
                <a:ea typeface="Arial"/>
                <a:cs typeface="Arial"/>
                <a:sym typeface="Arial"/>
              </a:defRPr>
            </a:lvl7pPr>
            <a:lvl8pPr marL="0" marR="0" lvl="7" indent="0" algn="r" rtl="0">
              <a:spcBef>
                <a:spcPts val="0"/>
              </a:spcBef>
              <a:buNone/>
              <a:defRPr sz="800" b="0" i="0" u="none" strike="noStrike" cap="none">
                <a:solidFill>
                  <a:srgbClr val="888888"/>
                </a:solidFill>
                <a:latin typeface="Arial"/>
                <a:ea typeface="Arial"/>
                <a:cs typeface="Arial"/>
                <a:sym typeface="Arial"/>
              </a:defRPr>
            </a:lvl8pPr>
            <a:lvl9pPr marL="0" marR="0" lvl="8" indent="0" algn="r" rtl="0">
              <a:spcBef>
                <a:spcPts val="0"/>
              </a:spcBef>
              <a:buNone/>
              <a:defRPr sz="8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3" r:id="rId3"/>
    <p:sldLayoutId id="2147483654"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8" Type="http://schemas.openxmlformats.org/officeDocument/2006/relationships/hyperlink" Target="https://www.w3schools.com/python/ref_set_intersection.asp" TargetMode="External"/><Relationship Id="rId3" Type="http://schemas.openxmlformats.org/officeDocument/2006/relationships/hyperlink" Target="https://www.w3schools.com/python/ref_set_clear.asp" TargetMode="External"/><Relationship Id="rId7" Type="http://schemas.openxmlformats.org/officeDocument/2006/relationships/hyperlink" Target="https://www.w3schools.com/python/ref_set_discard.asp" TargetMode="External"/><Relationship Id="rId2" Type="http://schemas.openxmlformats.org/officeDocument/2006/relationships/hyperlink" Target="https://www.w3schools.com/python/ref_set_add.asp" TargetMode="External"/><Relationship Id="rId1" Type="http://schemas.openxmlformats.org/officeDocument/2006/relationships/slideLayout" Target="../slideLayouts/slideLayout4.xml"/><Relationship Id="rId6" Type="http://schemas.openxmlformats.org/officeDocument/2006/relationships/hyperlink" Target="https://www.w3schools.com/python/ref_set_difference_update.asp" TargetMode="External"/><Relationship Id="rId5" Type="http://schemas.openxmlformats.org/officeDocument/2006/relationships/hyperlink" Target="https://www.w3schools.com/python/ref_set_difference.asp" TargetMode="External"/><Relationship Id="rId4" Type="http://schemas.openxmlformats.org/officeDocument/2006/relationships/hyperlink" Target="https://www.w3schools.com/python/ref_set_copy.asp" TargetMode="External"/><Relationship Id="rId9" Type="http://schemas.openxmlformats.org/officeDocument/2006/relationships/hyperlink" Target="https://www.w3schools.com/python/ref_set_intersection_update.asp"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www.w3schools.com/python/ref_set_symmetric_difference_update.asp" TargetMode="External"/><Relationship Id="rId3" Type="http://schemas.openxmlformats.org/officeDocument/2006/relationships/hyperlink" Target="https://www.w3schools.com/python/ref_set_issubset.asp" TargetMode="External"/><Relationship Id="rId7" Type="http://schemas.openxmlformats.org/officeDocument/2006/relationships/hyperlink" Target="https://www.w3schools.com/python/ref_set_symmetric_difference.asp" TargetMode="External"/><Relationship Id="rId2" Type="http://schemas.openxmlformats.org/officeDocument/2006/relationships/hyperlink" Target="https://www.w3schools.com/python/ref_set_isdisjoint.asp" TargetMode="External"/><Relationship Id="rId1" Type="http://schemas.openxmlformats.org/officeDocument/2006/relationships/slideLayout" Target="../slideLayouts/slideLayout4.xml"/><Relationship Id="rId6" Type="http://schemas.openxmlformats.org/officeDocument/2006/relationships/hyperlink" Target="https://www.w3schools.com/python/ref_set_remove.asp" TargetMode="External"/><Relationship Id="rId5" Type="http://schemas.openxmlformats.org/officeDocument/2006/relationships/hyperlink" Target="https://www.w3schools.com/python/ref_set_pop.asp" TargetMode="External"/><Relationship Id="rId10" Type="http://schemas.openxmlformats.org/officeDocument/2006/relationships/hyperlink" Target="https://www.w3schools.com/python/ref_set_update.asp" TargetMode="External"/><Relationship Id="rId4" Type="http://schemas.openxmlformats.org/officeDocument/2006/relationships/hyperlink" Target="https://www.w3schools.com/python/ref_set_issuperset.asp" TargetMode="External"/><Relationship Id="rId9" Type="http://schemas.openxmlformats.org/officeDocument/2006/relationships/hyperlink" Target="https://www.w3schools.com/python/ref_set_union.asp"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42.xml.rels><?xml version="1.0" encoding="UTF-8" standalone="yes"?>
<Relationships xmlns="http://schemas.openxmlformats.org/package/2006/relationships"><Relationship Id="rId8" Type="http://schemas.openxmlformats.org/officeDocument/2006/relationships/hyperlink" Target="https://www.w3schools.com/python/ref_list_index.asp" TargetMode="External"/><Relationship Id="rId13" Type="http://schemas.openxmlformats.org/officeDocument/2006/relationships/hyperlink" Target="https://www.w3schools.com/python/ref_list_sort.asp" TargetMode="External"/><Relationship Id="rId3" Type="http://schemas.openxmlformats.org/officeDocument/2006/relationships/hyperlink" Target="https://www.w3schools.com/python/ref_list_append.asp" TargetMode="External"/><Relationship Id="rId7" Type="http://schemas.openxmlformats.org/officeDocument/2006/relationships/hyperlink" Target="https://www.w3schools.com/python/ref_list_extend.asp" TargetMode="External"/><Relationship Id="rId12" Type="http://schemas.openxmlformats.org/officeDocument/2006/relationships/hyperlink" Target="https://www.w3schools.com/python/ref_list_reverse.asp"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hyperlink" Target="https://www.w3schools.com/python/ref_list_count.asp" TargetMode="External"/><Relationship Id="rId11" Type="http://schemas.openxmlformats.org/officeDocument/2006/relationships/hyperlink" Target="https://www.w3schools.com/python/ref_list_remove.asp" TargetMode="External"/><Relationship Id="rId5" Type="http://schemas.openxmlformats.org/officeDocument/2006/relationships/hyperlink" Target="https://www.w3schools.com/python/ref_list_copy.asp" TargetMode="External"/><Relationship Id="rId10" Type="http://schemas.openxmlformats.org/officeDocument/2006/relationships/hyperlink" Target="https://www.w3schools.com/python/ref_list_pop.asp" TargetMode="External"/><Relationship Id="rId4" Type="http://schemas.openxmlformats.org/officeDocument/2006/relationships/hyperlink" Target="https://www.w3schools.com/python/ref_list_clear.asp" TargetMode="External"/><Relationship Id="rId9" Type="http://schemas.openxmlformats.org/officeDocument/2006/relationships/hyperlink" Target="https://www.w3schools.com/python/ref_list_insert.asp"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3"/>
        <p:cNvGrpSpPr/>
        <p:nvPr/>
      </p:nvGrpSpPr>
      <p:grpSpPr>
        <a:xfrm>
          <a:off x="0" y="0"/>
          <a:ext cx="0" cy="0"/>
          <a:chOff x="0" y="0"/>
          <a:chExt cx="0" cy="0"/>
        </a:xfrm>
      </p:grpSpPr>
      <p:sp>
        <p:nvSpPr>
          <p:cNvPr id="24" name="Google Shape;24;p6"/>
          <p:cNvSpPr txBox="1">
            <a:spLocks noGrp="1"/>
          </p:cNvSpPr>
          <p:nvPr>
            <p:ph type="ctrTitle"/>
          </p:nvPr>
        </p:nvSpPr>
        <p:spPr>
          <a:xfrm>
            <a:off x="1143000" y="841772"/>
            <a:ext cx="6858000" cy="1790700"/>
          </a:xfrm>
          <a:prstGeom prst="rect">
            <a:avLst/>
          </a:prstGeom>
          <a:noFill/>
          <a:ln>
            <a:noFill/>
          </a:ln>
        </p:spPr>
        <p:txBody>
          <a:bodyPr spcFirstLastPara="1" vert="horz" wrap="square" lIns="91425" tIns="45700" rIns="91425" bIns="45700" rtlCol="0" anchor="b" anchorCtr="0">
            <a:normAutofit/>
          </a:bodyPr>
          <a:lstStyle/>
          <a:p>
            <a:pPr>
              <a:buSzPts val="4500"/>
            </a:pPr>
            <a:r>
              <a:rPr lang="en-US" dirty="0"/>
              <a:t>Data Structures</a:t>
            </a:r>
            <a:endParaRPr dirty="0"/>
          </a:p>
        </p:txBody>
      </p:sp>
      <p:sp>
        <p:nvSpPr>
          <p:cNvPr id="25" name="Google Shape;25;p6"/>
          <p:cNvSpPr txBox="1">
            <a:spLocks noGrp="1"/>
          </p:cNvSpPr>
          <p:nvPr>
            <p:ph type="subTitle" idx="1"/>
          </p:nvPr>
        </p:nvSpPr>
        <p:spPr>
          <a:xfrm>
            <a:off x="1143000" y="2701528"/>
            <a:ext cx="6858000" cy="1241822"/>
          </a:xfrm>
          <a:prstGeom prst="rect">
            <a:avLst/>
          </a:prstGeom>
          <a:noFill/>
          <a:ln>
            <a:noFill/>
          </a:ln>
        </p:spPr>
        <p:txBody>
          <a:bodyPr spcFirstLastPara="1" vert="horz" wrap="square" lIns="91425" tIns="45700" rIns="91425" bIns="45700" rtlCol="0" anchor="t" anchorCtr="0">
            <a:normAutofit/>
          </a:bodyPr>
          <a:lstStyle/>
          <a:p>
            <a:pPr>
              <a:spcBef>
                <a:spcPts val="0"/>
              </a:spcBef>
              <a:buSzPts val="1800"/>
            </a:pPr>
            <a:r>
              <a:rPr lang="en-US" dirty="0"/>
              <a:t>Part 1</a:t>
            </a:r>
            <a:endParaRPr dirty="0"/>
          </a:p>
          <a:p>
            <a:pPr>
              <a:spcBef>
                <a:spcPts val="0"/>
              </a:spcBef>
              <a:buSzPts val="1800"/>
            </a:pPr>
            <a:r>
              <a:rPr lang="en-US" dirty="0"/>
              <a:t>Intro to Data Structures</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270B24-33E3-32E5-25C0-3EE701FBDD16}"/>
              </a:ext>
            </a:extLst>
          </p:cNvPr>
          <p:cNvSpPr>
            <a:spLocks noGrp="1"/>
          </p:cNvSpPr>
          <p:nvPr>
            <p:ph idx="1"/>
          </p:nvPr>
        </p:nvSpPr>
        <p:spPr>
          <a:xfrm>
            <a:off x="443098" y="1111171"/>
            <a:ext cx="8072252" cy="3696194"/>
          </a:xfrm>
        </p:spPr>
        <p:txBody>
          <a:bodyPr spcFirstLastPara="1" vert="horz" wrap="square" lIns="68580" tIns="34290" rIns="68580" bIns="34290" rtlCol="0" anchor="t" anchorCtr="0">
            <a:normAutofit/>
          </a:bodyPr>
          <a:lstStyle/>
          <a:p>
            <a:r>
              <a:rPr lang="en-US" sz="1950" b="1"/>
              <a:t>Slicing a list</a:t>
            </a:r>
            <a:r>
              <a:rPr lang="en-US" sz="1950"/>
              <a:t>: Slicing a list involves accessing a subset of elements from the list. It allows us to extract a portion of the list, rather than just a single element. </a:t>
            </a:r>
            <a:endParaRPr lang="en-US" sz="1950">
              <a:latin typeface="Arial" panose="020B0604020202020204" pitchFamily="34" charset="0"/>
              <a:cs typeface="Arial" panose="020B0604020202020204" pitchFamily="34" charset="0"/>
            </a:endParaRPr>
          </a:p>
          <a:p>
            <a:r>
              <a:rPr lang="en-US" sz="1950"/>
              <a:t>The syntax for slicing is </a:t>
            </a:r>
            <a:r>
              <a:rPr lang="en-US" sz="1950" err="1"/>
              <a:t>my_list</a:t>
            </a:r>
            <a:r>
              <a:rPr lang="en-US" sz="1950"/>
              <a:t>[</a:t>
            </a:r>
            <a:r>
              <a:rPr lang="en-US" sz="1950" err="1"/>
              <a:t>start:end:step</a:t>
            </a:r>
            <a:r>
              <a:rPr lang="en-US" sz="1950"/>
              <a:t>], where start is the index of the first element to include, end is the index of the first element to exclude, and step is the number of elements to skip between each element.</a:t>
            </a:r>
          </a:p>
          <a:p>
            <a:r>
              <a:rPr lang="en-US" sz="1950" err="1"/>
              <a:t>my_list</a:t>
            </a:r>
            <a:r>
              <a:rPr lang="en-US" sz="1950"/>
              <a:t> = ["apple", "banana", "cherry", "date"]</a:t>
            </a:r>
            <a:r>
              <a:rPr lang="en-US" sz="1950">
                <a:solidFill>
                  <a:srgbClr val="FFFFFF"/>
                </a:solidFill>
              </a:rPr>
              <a:t> </a:t>
            </a:r>
            <a:endParaRPr lang="en-US" sz="1950">
              <a:solidFill>
                <a:srgbClr val="FFFFFF"/>
              </a:solidFill>
              <a:latin typeface="Arial" panose="020B0604020202020204" pitchFamily="34" charset="0"/>
              <a:cs typeface="Arial" panose="020B0604020202020204" pitchFamily="34" charset="0"/>
            </a:endParaRPr>
          </a:p>
          <a:p>
            <a:pPr marL="0" indent="0">
              <a:buNone/>
            </a:pPr>
            <a:r>
              <a:rPr lang="en-US" sz="1950">
                <a:solidFill>
                  <a:srgbClr val="E9950C"/>
                </a:solidFill>
              </a:rPr>
              <a:t> </a:t>
            </a:r>
            <a:r>
              <a:rPr lang="en-US" sz="1950"/>
              <a:t> print(</a:t>
            </a:r>
            <a:r>
              <a:rPr lang="en-US" sz="1950" err="1"/>
              <a:t>my_list</a:t>
            </a:r>
            <a:r>
              <a:rPr lang="en-US" sz="1950"/>
              <a:t>[1:3]) # Output: ["banana", "cherry"]                                  </a:t>
            </a:r>
          </a:p>
          <a:p>
            <a:pPr marL="0" indent="0">
              <a:buNone/>
            </a:pPr>
            <a:r>
              <a:rPr lang="en-US" sz="1950"/>
              <a:t>  print(</a:t>
            </a:r>
            <a:r>
              <a:rPr lang="en-US" sz="1950" err="1"/>
              <a:t>my_list</a:t>
            </a:r>
            <a:r>
              <a:rPr lang="en-US" sz="1950"/>
              <a:t>[0:4:2]) # Output: ["apple", "cherry"]</a:t>
            </a:r>
            <a:endParaRPr lang="en-US"/>
          </a:p>
          <a:p>
            <a:pPr marL="0" indent="0">
              <a:buNone/>
            </a:pPr>
            <a:endParaRPr lang="en-US" sz="1950"/>
          </a:p>
        </p:txBody>
      </p:sp>
      <p:sp>
        <p:nvSpPr>
          <p:cNvPr id="5" name="Title 1">
            <a:extLst>
              <a:ext uri="{FF2B5EF4-FFF2-40B4-BE49-F238E27FC236}">
                <a16:creationId xmlns:a16="http://schemas.microsoft.com/office/drawing/2014/main" id="{FC67A3C3-AE36-0F56-D746-9A88DAC0CDF5}"/>
              </a:ext>
            </a:extLst>
          </p:cNvPr>
          <p:cNvSpPr>
            <a:spLocks noGrp="1"/>
          </p:cNvSpPr>
          <p:nvPr>
            <p:ph type="title"/>
          </p:nvPr>
        </p:nvSpPr>
        <p:spPr>
          <a:xfrm>
            <a:off x="628650" y="116998"/>
            <a:ext cx="7886700" cy="994172"/>
          </a:xfrm>
        </p:spPr>
        <p:txBody>
          <a:bodyPr>
            <a:normAutofit/>
          </a:bodyPr>
          <a:lstStyle/>
          <a:p>
            <a:r>
              <a:rPr lang="en-US" sz="2475">
                <a:latin typeface="Arial" panose="020B0604020202020204" pitchFamily="34" charset="0"/>
                <a:cs typeface="Arial" panose="020B0604020202020204" pitchFamily="34" charset="0"/>
              </a:rPr>
              <a:t>Accessing Elements in list</a:t>
            </a:r>
          </a:p>
        </p:txBody>
      </p:sp>
    </p:spTree>
    <p:extLst>
      <p:ext uri="{BB962C8B-B14F-4D97-AF65-F5344CB8AC3E}">
        <p14:creationId xmlns:p14="http://schemas.microsoft.com/office/powerpoint/2010/main" val="2624504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16B07-E588-A7D2-8DF5-E40622F088F1}"/>
              </a:ext>
            </a:extLst>
          </p:cNvPr>
          <p:cNvSpPr>
            <a:spLocks noGrp="1"/>
          </p:cNvSpPr>
          <p:nvPr>
            <p:ph type="title"/>
          </p:nvPr>
        </p:nvSpPr>
        <p:spPr>
          <a:xfrm>
            <a:off x="628650" y="1"/>
            <a:ext cx="7886700" cy="994172"/>
          </a:xfrm>
        </p:spPr>
        <p:txBody>
          <a:bodyPr>
            <a:normAutofit/>
          </a:bodyPr>
          <a:lstStyle/>
          <a:p>
            <a:r>
              <a:rPr lang="en-US" sz="1950" dirty="0">
                <a:latin typeface="Arial" panose="020B0604020202020204" pitchFamily="34" charset="0"/>
                <a:cs typeface="Arial" panose="020B0604020202020204" pitchFamily="34" charset="0"/>
              </a:rPr>
              <a:t>Example on accessing elements in list:</a:t>
            </a:r>
          </a:p>
        </p:txBody>
      </p:sp>
      <p:sp>
        <p:nvSpPr>
          <p:cNvPr id="3" name="Content Placeholder 2">
            <a:extLst>
              <a:ext uri="{FF2B5EF4-FFF2-40B4-BE49-F238E27FC236}">
                <a16:creationId xmlns:a16="http://schemas.microsoft.com/office/drawing/2014/main" id="{ED1F0AD4-1178-2549-F8BC-09E9DC76435B}"/>
              </a:ext>
            </a:extLst>
          </p:cNvPr>
          <p:cNvSpPr>
            <a:spLocks noGrp="1"/>
          </p:cNvSpPr>
          <p:nvPr>
            <p:ph idx="1"/>
          </p:nvPr>
        </p:nvSpPr>
        <p:spPr>
          <a:xfrm>
            <a:off x="628650" y="994172"/>
            <a:ext cx="7886700" cy="3638550"/>
          </a:xfrm>
        </p:spPr>
        <p:txBody>
          <a:bodyPr>
            <a:normAutofit fontScale="25000" lnSpcReduction="20000"/>
          </a:bodyPr>
          <a:lstStyle/>
          <a:p>
            <a:pPr marL="0" indent="0">
              <a:buNone/>
            </a:pPr>
            <a:r>
              <a:rPr lang="en-US" sz="7200" dirty="0">
                <a:latin typeface="Arial" panose="020B0604020202020204" pitchFamily="34" charset="0"/>
                <a:cs typeface="Arial" panose="020B0604020202020204" pitchFamily="34" charset="0"/>
              </a:rPr>
              <a:t>fruits = ["apple", "banana", "cherry", "date", "elderberry"]</a:t>
            </a:r>
          </a:p>
          <a:p>
            <a:endParaRPr lang="en-US" sz="7200" dirty="0">
              <a:latin typeface="Arial" panose="020B0604020202020204" pitchFamily="34" charset="0"/>
              <a:cs typeface="Arial" panose="020B0604020202020204" pitchFamily="34" charset="0"/>
            </a:endParaRPr>
          </a:p>
          <a:p>
            <a:pPr marL="0" indent="0">
              <a:buNone/>
            </a:pPr>
            <a:r>
              <a:rPr lang="en-US" sz="7200" dirty="0">
                <a:latin typeface="Arial" panose="020B0604020202020204" pitchFamily="34" charset="0"/>
                <a:cs typeface="Arial" panose="020B0604020202020204" pitchFamily="34" charset="0"/>
              </a:rPr>
              <a:t># Accessing the first element in the list</a:t>
            </a:r>
          </a:p>
          <a:p>
            <a:pPr marL="0" indent="0">
              <a:buNone/>
            </a:pPr>
            <a:r>
              <a:rPr lang="en-US" sz="7200" dirty="0">
                <a:latin typeface="Arial" panose="020B0604020202020204" pitchFamily="34" charset="0"/>
                <a:cs typeface="Arial" panose="020B0604020202020204" pitchFamily="34" charset="0"/>
              </a:rPr>
              <a:t>print(fruits[0])  # Output: "apple"</a:t>
            </a:r>
          </a:p>
          <a:p>
            <a:pPr marL="0" indent="0">
              <a:buNone/>
            </a:pPr>
            <a:endParaRPr lang="en-US" sz="7200" dirty="0">
              <a:latin typeface="Arial" panose="020B0604020202020204" pitchFamily="34" charset="0"/>
              <a:cs typeface="Arial" panose="020B0604020202020204" pitchFamily="34" charset="0"/>
            </a:endParaRPr>
          </a:p>
          <a:p>
            <a:pPr marL="0" indent="0">
              <a:buNone/>
            </a:pPr>
            <a:r>
              <a:rPr lang="en-US" sz="7200" dirty="0">
                <a:latin typeface="Arial" panose="020B0604020202020204" pitchFamily="34" charset="0"/>
                <a:cs typeface="Arial" panose="020B0604020202020204" pitchFamily="34" charset="0"/>
              </a:rPr>
              <a:t># Accessing the last element in the list</a:t>
            </a:r>
          </a:p>
          <a:p>
            <a:pPr marL="0" indent="0">
              <a:buNone/>
            </a:pPr>
            <a:r>
              <a:rPr lang="en-US" sz="7200" dirty="0">
                <a:latin typeface="Arial" panose="020B0604020202020204" pitchFamily="34" charset="0"/>
                <a:cs typeface="Arial" panose="020B0604020202020204" pitchFamily="34" charset="0"/>
              </a:rPr>
              <a:t>print(fruits[-1])  # Output: "elderberry"</a:t>
            </a:r>
          </a:p>
          <a:p>
            <a:endParaRPr lang="en-US" sz="7200" dirty="0">
              <a:latin typeface="Arial" panose="020B0604020202020204" pitchFamily="34" charset="0"/>
              <a:cs typeface="Arial" panose="020B0604020202020204" pitchFamily="34" charset="0"/>
            </a:endParaRPr>
          </a:p>
          <a:p>
            <a:pPr marL="0" indent="0">
              <a:buNone/>
            </a:pPr>
            <a:r>
              <a:rPr lang="en-US" sz="7200" dirty="0">
                <a:latin typeface="Arial" panose="020B0604020202020204" pitchFamily="34" charset="0"/>
                <a:cs typeface="Arial" panose="020B0604020202020204" pitchFamily="34" charset="0"/>
              </a:rPr>
              <a:t># Accessing a range of elements using slicing</a:t>
            </a:r>
          </a:p>
          <a:p>
            <a:pPr marL="0" indent="0">
              <a:buNone/>
            </a:pPr>
            <a:r>
              <a:rPr lang="en-US" sz="7200" dirty="0">
                <a:latin typeface="Arial" panose="020B0604020202020204" pitchFamily="34" charset="0"/>
                <a:cs typeface="Arial" panose="020B0604020202020204" pitchFamily="34" charset="0"/>
              </a:rPr>
              <a:t>print(fruits[1:4])  # Output: ["banana", "cherry", "date"]</a:t>
            </a:r>
          </a:p>
          <a:p>
            <a:endParaRPr lang="en-US" sz="7200" dirty="0">
              <a:latin typeface="Arial" panose="020B0604020202020204" pitchFamily="34" charset="0"/>
              <a:cs typeface="Arial" panose="020B0604020202020204" pitchFamily="34" charset="0"/>
            </a:endParaRPr>
          </a:p>
          <a:p>
            <a:pPr marL="0" indent="0">
              <a:buNone/>
            </a:pPr>
            <a:r>
              <a:rPr lang="en-US" sz="7200" dirty="0">
                <a:latin typeface="Arial" panose="020B0604020202020204" pitchFamily="34" charset="0"/>
                <a:cs typeface="Arial" panose="020B0604020202020204" pitchFamily="34" charset="0"/>
              </a:rPr>
              <a:t># Accessing every other element using slicing</a:t>
            </a:r>
          </a:p>
          <a:p>
            <a:pPr marL="0" indent="0">
              <a:buNone/>
            </a:pPr>
            <a:r>
              <a:rPr lang="en-US" sz="7200" dirty="0">
                <a:latin typeface="Arial" panose="020B0604020202020204" pitchFamily="34" charset="0"/>
                <a:cs typeface="Arial" panose="020B0604020202020204" pitchFamily="34" charset="0"/>
              </a:rPr>
              <a:t>print(fruits[::2])  # Output: ["apple", "cherry", "elderberry"]</a:t>
            </a:r>
          </a:p>
          <a:p>
            <a:endParaRPr lang="en-US" dirty="0"/>
          </a:p>
        </p:txBody>
      </p:sp>
    </p:spTree>
    <p:extLst>
      <p:ext uri="{BB962C8B-B14F-4D97-AF65-F5344CB8AC3E}">
        <p14:creationId xmlns:p14="http://schemas.microsoft.com/office/powerpoint/2010/main" val="4079392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58359-35BD-1F3E-7608-95DA7A22E025}"/>
              </a:ext>
            </a:extLst>
          </p:cNvPr>
          <p:cNvSpPr>
            <a:spLocks noGrp="1"/>
          </p:cNvSpPr>
          <p:nvPr>
            <p:ph type="title"/>
          </p:nvPr>
        </p:nvSpPr>
        <p:spPr/>
        <p:txBody>
          <a:bodyPr>
            <a:normAutofit/>
          </a:bodyPr>
          <a:lstStyle/>
          <a:p>
            <a:r>
              <a:rPr lang="en-US" sz="2475" dirty="0">
                <a:latin typeface="Arial" panose="020B0604020202020204" pitchFamily="34" charset="0"/>
                <a:cs typeface="Arial" panose="020B0604020202020204" pitchFamily="34" charset="0"/>
              </a:rPr>
              <a:t>Built In Methods for lists in Python</a:t>
            </a:r>
          </a:p>
        </p:txBody>
      </p:sp>
      <p:sp>
        <p:nvSpPr>
          <p:cNvPr id="3" name="Content Placeholder 2">
            <a:extLst>
              <a:ext uri="{FF2B5EF4-FFF2-40B4-BE49-F238E27FC236}">
                <a16:creationId xmlns:a16="http://schemas.microsoft.com/office/drawing/2014/main" id="{4F9B95DB-C20E-C512-793D-9A7CC19F40D8}"/>
              </a:ext>
            </a:extLst>
          </p:cNvPr>
          <p:cNvSpPr>
            <a:spLocks noGrp="1"/>
          </p:cNvSpPr>
          <p:nvPr>
            <p:ph idx="1"/>
          </p:nvPr>
        </p:nvSpPr>
        <p:spPr/>
        <p:txBody>
          <a:bodyPr spcFirstLastPara="1" vert="horz" wrap="square" lIns="68580" tIns="34290" rIns="68580" bIns="34290" rtlCol="0" anchor="t" anchorCtr="0">
            <a:normAutofit/>
          </a:bodyPr>
          <a:lstStyle/>
          <a:p>
            <a:pPr algn="l">
              <a:buFont typeface="Arial" panose="020B0604020202020204" pitchFamily="34" charset="0"/>
              <a:buChar char="•"/>
            </a:pPr>
            <a:r>
              <a:rPr lang="en-US" sz="1950" b="1"/>
              <a:t>append(x)</a:t>
            </a:r>
            <a:r>
              <a:rPr lang="en-US" sz="1950"/>
              <a:t>: Adds the element x to the end of the list.</a:t>
            </a:r>
          </a:p>
          <a:p>
            <a:pPr algn="l">
              <a:buFont typeface="Arial" panose="020B0604020202020204" pitchFamily="34" charset="0"/>
              <a:buChar char="•"/>
            </a:pPr>
            <a:r>
              <a:rPr lang="en-US" sz="1950" b="1"/>
              <a:t>extend(</a:t>
            </a:r>
            <a:r>
              <a:rPr lang="en-US" sz="1950" b="1" err="1"/>
              <a:t>iterable</a:t>
            </a:r>
            <a:r>
              <a:rPr lang="en-US" sz="1950" b="1"/>
              <a:t>)</a:t>
            </a:r>
            <a:r>
              <a:rPr lang="en-US" sz="1950"/>
              <a:t>: Adds the elements of the </a:t>
            </a:r>
            <a:r>
              <a:rPr lang="en-US" sz="1950" err="1"/>
              <a:t>iterable</a:t>
            </a:r>
            <a:r>
              <a:rPr lang="en-US" sz="1950"/>
              <a:t> to the end of the list.</a:t>
            </a:r>
          </a:p>
          <a:p>
            <a:pPr algn="l">
              <a:buFont typeface="Arial" panose="020B0604020202020204" pitchFamily="34" charset="0"/>
              <a:buChar char="•"/>
            </a:pPr>
            <a:r>
              <a:rPr lang="en-US" sz="1950" b="1"/>
              <a:t>insert(</a:t>
            </a:r>
            <a:r>
              <a:rPr lang="en-US" sz="1950" b="1" err="1"/>
              <a:t>i</a:t>
            </a:r>
            <a:r>
              <a:rPr lang="en-US" sz="1950" b="1"/>
              <a:t>, x)</a:t>
            </a:r>
            <a:r>
              <a:rPr lang="en-US" sz="1950"/>
              <a:t>: Inserts the element x at the index </a:t>
            </a:r>
            <a:r>
              <a:rPr lang="en-US" sz="1950" err="1"/>
              <a:t>i</a:t>
            </a:r>
            <a:r>
              <a:rPr lang="en-US" sz="1950"/>
              <a:t>.</a:t>
            </a:r>
          </a:p>
          <a:p>
            <a:pPr algn="l">
              <a:buFont typeface="Arial" panose="020B0604020202020204" pitchFamily="34" charset="0"/>
              <a:buChar char="•"/>
            </a:pPr>
            <a:r>
              <a:rPr lang="en-US" sz="1950" b="1"/>
              <a:t>remove(x)</a:t>
            </a:r>
            <a:r>
              <a:rPr lang="en-US" sz="1950"/>
              <a:t>: Removes the first occurrence of the element x from the list.</a:t>
            </a:r>
          </a:p>
          <a:p>
            <a:pPr algn="l">
              <a:buFont typeface="Arial" panose="020B0604020202020204" pitchFamily="34" charset="0"/>
              <a:buChar char="•"/>
            </a:pPr>
            <a:r>
              <a:rPr lang="en-US" sz="1950" b="1"/>
              <a:t>pop([</a:t>
            </a:r>
            <a:r>
              <a:rPr lang="en-US" sz="1950" b="1" err="1"/>
              <a:t>i</a:t>
            </a:r>
            <a:r>
              <a:rPr lang="en-US" sz="1950" b="1"/>
              <a:t>])</a:t>
            </a:r>
            <a:r>
              <a:rPr lang="en-US" sz="1950"/>
              <a:t>: Removes and returns the element at index </a:t>
            </a:r>
            <a:r>
              <a:rPr lang="en-US" sz="1950" err="1"/>
              <a:t>i</a:t>
            </a:r>
            <a:r>
              <a:rPr lang="en-US" sz="1950"/>
              <a:t>. If no index is specified, it removes and returns the last element.</a:t>
            </a:r>
          </a:p>
          <a:p>
            <a:endParaRPr lang="en-US" dirty="0"/>
          </a:p>
        </p:txBody>
      </p:sp>
    </p:spTree>
    <p:extLst>
      <p:ext uri="{BB962C8B-B14F-4D97-AF65-F5344CB8AC3E}">
        <p14:creationId xmlns:p14="http://schemas.microsoft.com/office/powerpoint/2010/main" val="1371420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509B-AFAA-269B-0414-9F54180F343F}"/>
              </a:ext>
            </a:extLst>
          </p:cNvPr>
          <p:cNvSpPr>
            <a:spLocks noGrp="1"/>
          </p:cNvSpPr>
          <p:nvPr>
            <p:ph type="title"/>
          </p:nvPr>
        </p:nvSpPr>
        <p:spPr/>
        <p:txBody>
          <a:bodyPr>
            <a:normAutofit/>
          </a:bodyPr>
          <a:lstStyle/>
          <a:p>
            <a:r>
              <a:rPr lang="en-US" sz="2475" dirty="0">
                <a:latin typeface="Arial" panose="020B0604020202020204" pitchFamily="34" charset="0"/>
                <a:cs typeface="Arial" panose="020B0604020202020204" pitchFamily="34" charset="0"/>
              </a:rPr>
              <a:t>Built In Methods for lists in Python</a:t>
            </a:r>
          </a:p>
        </p:txBody>
      </p:sp>
      <p:sp>
        <p:nvSpPr>
          <p:cNvPr id="3" name="Content Placeholder 2">
            <a:extLst>
              <a:ext uri="{FF2B5EF4-FFF2-40B4-BE49-F238E27FC236}">
                <a16:creationId xmlns:a16="http://schemas.microsoft.com/office/drawing/2014/main" id="{51624E1C-10BB-1F15-90E3-DF030AEF441D}"/>
              </a:ext>
            </a:extLst>
          </p:cNvPr>
          <p:cNvSpPr>
            <a:spLocks noGrp="1"/>
          </p:cNvSpPr>
          <p:nvPr>
            <p:ph idx="1"/>
          </p:nvPr>
        </p:nvSpPr>
        <p:spPr/>
        <p:txBody>
          <a:bodyPr spcFirstLastPara="1" vert="horz" wrap="square" lIns="68580" tIns="34290" rIns="68580" bIns="34290" rtlCol="0" anchor="t" anchorCtr="0">
            <a:normAutofit fontScale="92500" lnSpcReduction="10000"/>
          </a:bodyPr>
          <a:lstStyle/>
          <a:p>
            <a:pPr algn="l">
              <a:buFont typeface="Arial" panose="020B0604020202020204" pitchFamily="34" charset="0"/>
              <a:buChar char="•"/>
            </a:pPr>
            <a:r>
              <a:rPr lang="en-US" b="1">
                <a:latin typeface="Arial"/>
                <a:cs typeface="Arial"/>
              </a:rPr>
              <a:t>I</a:t>
            </a:r>
            <a:r>
              <a:rPr lang="en-US" b="1" i="0" u="none" strike="noStrike">
                <a:effectLst/>
                <a:latin typeface="Arial"/>
                <a:cs typeface="Arial"/>
              </a:rPr>
              <a:t>ndex(x[, start[, end]]):</a:t>
            </a:r>
            <a:r>
              <a:rPr lang="en-US" b="0" i="0" u="none" strike="noStrike">
                <a:effectLst/>
                <a:latin typeface="Arial"/>
                <a:cs typeface="Arial"/>
              </a:rPr>
              <a:t> Returns the index of the first occurrence of the element x in the list. The optional start and end arguments limit the search to a specific slice of the list.</a:t>
            </a:r>
          </a:p>
          <a:p>
            <a:pPr algn="l">
              <a:buFont typeface="Arial" panose="020B0604020202020204" pitchFamily="34" charset="0"/>
              <a:buChar char="•"/>
            </a:pPr>
            <a:r>
              <a:rPr lang="en-US" b="1" i="0" u="none" strike="noStrike">
                <a:effectLst/>
                <a:latin typeface="Arial"/>
                <a:cs typeface="Arial"/>
              </a:rPr>
              <a:t>count(x)</a:t>
            </a:r>
            <a:r>
              <a:rPr lang="en-US" b="0" i="0" u="none" strike="noStrike">
                <a:effectLst/>
                <a:latin typeface="Arial"/>
                <a:cs typeface="Arial"/>
              </a:rPr>
              <a:t>: Returns the number of times the element x appears in the list.</a:t>
            </a:r>
          </a:p>
          <a:p>
            <a:pPr algn="l">
              <a:buFont typeface="Arial" panose="020B0604020202020204" pitchFamily="34" charset="0"/>
              <a:buChar char="•"/>
            </a:pPr>
            <a:r>
              <a:rPr lang="en-US" b="1" i="0" u="none" strike="noStrike">
                <a:effectLst/>
                <a:latin typeface="Arial"/>
                <a:cs typeface="Arial"/>
              </a:rPr>
              <a:t>sort(key=None, reverse=False)</a:t>
            </a:r>
            <a:r>
              <a:rPr lang="en-US" b="0" i="0" u="none" strike="noStrike">
                <a:effectLst/>
                <a:latin typeface="Arial"/>
                <a:cs typeface="Arial"/>
              </a:rPr>
              <a:t>: Sorts the list in ascending order. The optional key argument specifies a function to use for sorting, and the optional reverse argument sorts the list in descending order.</a:t>
            </a:r>
          </a:p>
          <a:p>
            <a:pPr algn="l">
              <a:buFont typeface="Arial" panose="020B0604020202020204" pitchFamily="34" charset="0"/>
              <a:buChar char="•"/>
            </a:pPr>
            <a:r>
              <a:rPr lang="en-US" b="1" i="0" u="none" strike="noStrike">
                <a:effectLst/>
                <a:latin typeface="Arial"/>
                <a:cs typeface="Arial"/>
              </a:rPr>
              <a:t>reverse():</a:t>
            </a:r>
            <a:r>
              <a:rPr lang="en-US" b="0" i="0" u="none" strike="noStrike">
                <a:effectLst/>
                <a:latin typeface="Arial"/>
                <a:cs typeface="Arial"/>
              </a:rPr>
              <a:t> Reverses the order of the elements in the list.</a:t>
            </a:r>
          </a:p>
          <a:p>
            <a:pPr algn="l">
              <a:buFont typeface="Arial" panose="020B0604020202020204" pitchFamily="34" charset="0"/>
              <a:buChar char="•"/>
            </a:pPr>
            <a:r>
              <a:rPr lang="en-US" b="1" i="0" u="none" strike="noStrike">
                <a:effectLst/>
                <a:latin typeface="Arial"/>
                <a:cs typeface="Arial"/>
              </a:rPr>
              <a:t>copy():</a:t>
            </a:r>
            <a:r>
              <a:rPr lang="en-US" b="0" i="0" u="none" strike="noStrike">
                <a:effectLst/>
                <a:latin typeface="Arial"/>
                <a:cs typeface="Arial"/>
              </a:rPr>
              <a:t> Returns a shallow copy of the list.</a:t>
            </a:r>
          </a:p>
          <a:p>
            <a:endParaRPr lang="en-US" dirty="0"/>
          </a:p>
        </p:txBody>
      </p:sp>
    </p:spTree>
    <p:extLst>
      <p:ext uri="{BB962C8B-B14F-4D97-AF65-F5344CB8AC3E}">
        <p14:creationId xmlns:p14="http://schemas.microsoft.com/office/powerpoint/2010/main" val="114537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CF339-E5A0-6735-45B3-CF5E36D151CD}"/>
              </a:ext>
            </a:extLst>
          </p:cNvPr>
          <p:cNvSpPr>
            <a:spLocks noGrp="1"/>
          </p:cNvSpPr>
          <p:nvPr>
            <p:ph type="title"/>
          </p:nvPr>
        </p:nvSpPr>
        <p:spPr/>
        <p:txBody>
          <a:bodyPr/>
          <a:lstStyle/>
          <a:p>
            <a:r>
              <a:rPr lang="en-US" sz="2475" dirty="0">
                <a:solidFill>
                  <a:srgbClr val="353740"/>
                </a:solidFill>
                <a:latin typeface="Arial" panose="020B0604020202020204" pitchFamily="34" charset="0"/>
                <a:cs typeface="Arial" panose="020B0604020202020204" pitchFamily="34" charset="0"/>
              </a:rPr>
              <a:t>Tuples</a:t>
            </a:r>
            <a:r>
              <a:rPr lang="en-US" b="0" i="0" u="none" strike="noStrike" dirty="0">
                <a:solidFill>
                  <a:srgbClr val="353740"/>
                </a:solidFill>
                <a:effectLst/>
                <a:latin typeface="ColfaxAI"/>
              </a:rPr>
              <a:t>:</a:t>
            </a:r>
            <a:endParaRPr lang="en-US" dirty="0"/>
          </a:p>
        </p:txBody>
      </p:sp>
      <p:sp>
        <p:nvSpPr>
          <p:cNvPr id="3" name="Content Placeholder 2">
            <a:extLst>
              <a:ext uri="{FF2B5EF4-FFF2-40B4-BE49-F238E27FC236}">
                <a16:creationId xmlns:a16="http://schemas.microsoft.com/office/drawing/2014/main" id="{C976D5C3-BF1A-72F5-87CB-2F699ECBDA17}"/>
              </a:ext>
            </a:extLst>
          </p:cNvPr>
          <p:cNvSpPr>
            <a:spLocks noGrp="1"/>
          </p:cNvSpPr>
          <p:nvPr>
            <p:ph idx="1"/>
          </p:nvPr>
        </p:nvSpPr>
        <p:spPr/>
        <p:txBody>
          <a:bodyPr spcFirstLastPara="1" vert="horz" wrap="square" lIns="68580" tIns="34290" rIns="68580" bIns="34290" rtlCol="0" anchor="t" anchorCtr="0">
            <a:normAutofit/>
          </a:bodyPr>
          <a:lstStyle/>
          <a:p>
            <a:r>
              <a:rPr lang="en-US" sz="1950">
                <a:solidFill>
                  <a:srgbClr val="353740"/>
                </a:solidFill>
              </a:rPr>
              <a:t>A tuple is an ordered collection of elements. It is similar to a list but it is immutable. This means that once a tuple is created, its contents cannot be changed. Tuples are used to store a set of related data items </a:t>
            </a:r>
            <a:endParaRPr lang="en-US" sz="1950" dirty="0">
              <a:latin typeface="Arial" panose="020B0604020202020204" pitchFamily="34" charset="0"/>
              <a:cs typeface="Arial" panose="020B0604020202020204" pitchFamily="34" charset="0"/>
            </a:endParaRPr>
          </a:p>
          <a:p>
            <a:r>
              <a:rPr lang="en-US" sz="1950"/>
              <a:t>Tuples are created using parentheses () and can contain any number of elements, separated by commas. </a:t>
            </a:r>
            <a:endParaRPr lang="en-US" sz="1950" dirty="0">
              <a:latin typeface="Arial" panose="020B0604020202020204" pitchFamily="34" charset="0"/>
              <a:cs typeface="Arial" panose="020B0604020202020204" pitchFamily="34" charset="0"/>
            </a:endParaRPr>
          </a:p>
          <a:p>
            <a:r>
              <a:rPr lang="en-US" sz="1950"/>
              <a:t>Here's an example of a tuple: </a:t>
            </a:r>
            <a:r>
              <a:rPr lang="en-US" sz="1950" err="1"/>
              <a:t>my_tuple</a:t>
            </a:r>
            <a:r>
              <a:rPr lang="en-US" sz="1950"/>
              <a:t> = (1, "apple", 3.14, True)</a:t>
            </a:r>
          </a:p>
        </p:txBody>
      </p:sp>
    </p:spTree>
    <p:extLst>
      <p:ext uri="{BB962C8B-B14F-4D97-AF65-F5344CB8AC3E}">
        <p14:creationId xmlns:p14="http://schemas.microsoft.com/office/powerpoint/2010/main" val="2356559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8F4F2-9FEE-8EC0-B74D-47FEC939F559}"/>
              </a:ext>
            </a:extLst>
          </p:cNvPr>
          <p:cNvSpPr>
            <a:spLocks noGrp="1"/>
          </p:cNvSpPr>
          <p:nvPr>
            <p:ph type="title"/>
          </p:nvPr>
        </p:nvSpPr>
        <p:spPr/>
        <p:txBody>
          <a:bodyPr>
            <a:normAutofit/>
          </a:bodyPr>
          <a:lstStyle/>
          <a:p>
            <a:r>
              <a:rPr lang="en-US" sz="2475" dirty="0">
                <a:latin typeface="Arial" panose="020B0604020202020204" pitchFamily="34" charset="0"/>
                <a:cs typeface="Arial" panose="020B0604020202020204" pitchFamily="34" charset="0"/>
              </a:rPr>
              <a:t>Differences between tuples and lists:</a:t>
            </a:r>
          </a:p>
        </p:txBody>
      </p:sp>
      <p:sp>
        <p:nvSpPr>
          <p:cNvPr id="3" name="Content Placeholder 2">
            <a:extLst>
              <a:ext uri="{FF2B5EF4-FFF2-40B4-BE49-F238E27FC236}">
                <a16:creationId xmlns:a16="http://schemas.microsoft.com/office/drawing/2014/main" id="{FD622384-3E5B-DFCD-71FC-2FC12B2597AE}"/>
              </a:ext>
            </a:extLst>
          </p:cNvPr>
          <p:cNvSpPr>
            <a:spLocks noGrp="1"/>
          </p:cNvSpPr>
          <p:nvPr>
            <p:ph idx="1"/>
          </p:nvPr>
        </p:nvSpPr>
        <p:spPr/>
        <p:txBody>
          <a:bodyPr/>
          <a:lstStyle/>
          <a:p>
            <a:pPr algn="l"/>
            <a:r>
              <a:rPr lang="en-US" sz="1950" dirty="0">
                <a:latin typeface="Arial" panose="020B0604020202020204" pitchFamily="34" charset="0"/>
                <a:cs typeface="Arial" panose="020B0604020202020204" pitchFamily="34" charset="0"/>
              </a:rPr>
              <a:t>The main differences between tuples and lists are:</a:t>
            </a:r>
          </a:p>
          <a:p>
            <a:pPr algn="l">
              <a:buFont typeface="Arial" panose="020B0604020202020204" pitchFamily="34" charset="0"/>
              <a:buChar char="•"/>
            </a:pPr>
            <a:r>
              <a:rPr lang="en-US" sz="1950" dirty="0">
                <a:latin typeface="Arial" panose="020B0604020202020204" pitchFamily="34" charset="0"/>
                <a:cs typeface="Arial" panose="020B0604020202020204" pitchFamily="34" charset="0"/>
              </a:rPr>
              <a:t>Tuples are immutable, while lists are mutable.</a:t>
            </a:r>
          </a:p>
          <a:p>
            <a:pPr algn="l">
              <a:buFont typeface="Arial" panose="020B0604020202020204" pitchFamily="34" charset="0"/>
              <a:buChar char="•"/>
            </a:pPr>
            <a:r>
              <a:rPr lang="en-US" sz="1950" dirty="0">
                <a:latin typeface="Arial" panose="020B0604020202020204" pitchFamily="34" charset="0"/>
                <a:cs typeface="Arial" panose="020B0604020202020204" pitchFamily="34" charset="0"/>
              </a:rPr>
              <a:t>Tuples use parentheses at creation, while lists use square brackets.</a:t>
            </a:r>
          </a:p>
          <a:p>
            <a:pPr algn="l">
              <a:buFont typeface="Arial" panose="020B0604020202020204" pitchFamily="34" charset="0"/>
              <a:buChar char="•"/>
            </a:pPr>
            <a:r>
              <a:rPr lang="en-US" sz="1950" dirty="0">
                <a:latin typeface="Arial" panose="020B0604020202020204" pitchFamily="34" charset="0"/>
                <a:cs typeface="Arial" panose="020B0604020202020204" pitchFamily="34" charset="0"/>
              </a:rPr>
              <a:t>Tuples are typically used for collections of related data that should not be modified, while lists are used for collections of data that may need to be modified.</a:t>
            </a:r>
          </a:p>
          <a:p>
            <a:endParaRPr lang="en-US" dirty="0"/>
          </a:p>
        </p:txBody>
      </p:sp>
    </p:spTree>
    <p:extLst>
      <p:ext uri="{BB962C8B-B14F-4D97-AF65-F5344CB8AC3E}">
        <p14:creationId xmlns:p14="http://schemas.microsoft.com/office/powerpoint/2010/main" val="825624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63E62-DA37-1E95-9DCD-D71EBA9DFB53}"/>
              </a:ext>
            </a:extLst>
          </p:cNvPr>
          <p:cNvSpPr>
            <a:spLocks noGrp="1"/>
          </p:cNvSpPr>
          <p:nvPr>
            <p:ph type="title"/>
          </p:nvPr>
        </p:nvSpPr>
        <p:spPr>
          <a:xfrm>
            <a:off x="628650" y="13692"/>
            <a:ext cx="7886700" cy="994172"/>
          </a:xfrm>
        </p:spPr>
        <p:txBody>
          <a:bodyPr>
            <a:normAutofit/>
          </a:bodyPr>
          <a:lstStyle/>
          <a:p>
            <a:r>
              <a:rPr lang="en-US" sz="2475">
                <a:latin typeface="Arial" panose="020B0604020202020204" pitchFamily="34" charset="0"/>
                <a:cs typeface="Arial" panose="020B0604020202020204" pitchFamily="34" charset="0"/>
              </a:rPr>
              <a:t>Accessing Tuple Elements</a:t>
            </a:r>
          </a:p>
        </p:txBody>
      </p:sp>
      <p:sp>
        <p:nvSpPr>
          <p:cNvPr id="3" name="Content Placeholder 2">
            <a:extLst>
              <a:ext uri="{FF2B5EF4-FFF2-40B4-BE49-F238E27FC236}">
                <a16:creationId xmlns:a16="http://schemas.microsoft.com/office/drawing/2014/main" id="{BD726558-C497-3C2D-54DE-4C18EA3B99DF}"/>
              </a:ext>
            </a:extLst>
          </p:cNvPr>
          <p:cNvSpPr>
            <a:spLocks noGrp="1"/>
          </p:cNvSpPr>
          <p:nvPr>
            <p:ph idx="1"/>
          </p:nvPr>
        </p:nvSpPr>
        <p:spPr>
          <a:xfrm>
            <a:off x="628650" y="1171937"/>
            <a:ext cx="7886700" cy="3663387"/>
          </a:xfrm>
        </p:spPr>
        <p:txBody>
          <a:bodyPr spcFirstLastPara="1" vert="horz" wrap="square" lIns="68580" tIns="34290" rIns="68580" bIns="34290" rtlCol="0" anchor="t" anchorCtr="0">
            <a:normAutofit/>
          </a:bodyPr>
          <a:lstStyle/>
          <a:p>
            <a:r>
              <a:rPr lang="en-US" sz="1950"/>
              <a:t>Accessing Tuple elements can be done through Indexing, Slicing and negative indexing.</a:t>
            </a:r>
            <a:endParaRPr lang="en-US"/>
          </a:p>
          <a:p>
            <a:r>
              <a:rPr lang="en-US" sz="1950" b="1"/>
              <a:t>Indexing and slicing tuples</a:t>
            </a:r>
            <a:r>
              <a:rPr lang="en-US" sz="1950"/>
              <a:t>: Tuples are ordered collections of elements, which means that we can access individual elements using their position in the tuple. This is known as indexing. </a:t>
            </a:r>
            <a:endParaRPr lang="en-US" sz="1950">
              <a:latin typeface="Arial" panose="020B0604020202020204" pitchFamily="34" charset="0"/>
              <a:cs typeface="Arial" panose="020B0604020202020204" pitchFamily="34" charset="0"/>
            </a:endParaRPr>
          </a:p>
          <a:p>
            <a:r>
              <a:rPr lang="en-US" sz="1950"/>
              <a:t>We can also extract a subset of elements from a tuple using slicing. </a:t>
            </a:r>
            <a:endParaRPr lang="en-US" sz="195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0584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FF963-D378-F13B-54B0-F3218043F35B}"/>
              </a:ext>
            </a:extLst>
          </p:cNvPr>
          <p:cNvSpPr>
            <a:spLocks noGrp="1"/>
          </p:cNvSpPr>
          <p:nvPr>
            <p:ph type="title"/>
          </p:nvPr>
        </p:nvSpPr>
        <p:spPr/>
        <p:txBody>
          <a:bodyPr>
            <a:normAutofit/>
          </a:bodyPr>
          <a:lstStyle/>
          <a:p>
            <a:r>
              <a:rPr lang="en-US" sz="2475" dirty="0">
                <a:latin typeface="Arial" panose="020B0604020202020204" pitchFamily="34" charset="0"/>
                <a:cs typeface="Arial" panose="020B0604020202020204" pitchFamily="34" charset="0"/>
              </a:rPr>
              <a:t>Accessing Tuple Elements</a:t>
            </a:r>
          </a:p>
        </p:txBody>
      </p:sp>
      <p:sp>
        <p:nvSpPr>
          <p:cNvPr id="3" name="Content Placeholder 2">
            <a:extLst>
              <a:ext uri="{FF2B5EF4-FFF2-40B4-BE49-F238E27FC236}">
                <a16:creationId xmlns:a16="http://schemas.microsoft.com/office/drawing/2014/main" id="{96D7269A-0B85-6FB8-62C7-8BE4BC8EB4EC}"/>
              </a:ext>
            </a:extLst>
          </p:cNvPr>
          <p:cNvSpPr>
            <a:spLocks noGrp="1"/>
          </p:cNvSpPr>
          <p:nvPr>
            <p:ph idx="1"/>
          </p:nvPr>
        </p:nvSpPr>
        <p:spPr/>
        <p:txBody>
          <a:bodyPr spcFirstLastPara="1" vert="horz" wrap="square" lIns="68580" tIns="34290" rIns="68580" bIns="34290" rtlCol="0" anchor="t" anchorCtr="0">
            <a:normAutofit fontScale="92500" lnSpcReduction="10000"/>
          </a:bodyPr>
          <a:lstStyle/>
          <a:p>
            <a:pPr marL="0" indent="0">
              <a:buNone/>
            </a:pPr>
            <a:r>
              <a:rPr lang="en-US" b="1" i="0" u="none" strike="noStrike">
                <a:effectLst/>
                <a:latin typeface="Arial"/>
                <a:cs typeface="Arial"/>
              </a:rPr>
              <a:t>Example:</a:t>
            </a:r>
          </a:p>
          <a:p>
            <a:pPr marL="0" indent="0">
              <a:buNone/>
            </a:pPr>
            <a:r>
              <a:rPr lang="en-US" b="0" i="0" u="none" strike="noStrike" err="1">
                <a:effectLst/>
                <a:latin typeface="Arial"/>
                <a:cs typeface="Arial"/>
              </a:rPr>
              <a:t>my_tuple</a:t>
            </a:r>
            <a:r>
              <a:rPr lang="en-US" b="0" i="0" u="none" strike="noStrike">
                <a:effectLst/>
                <a:latin typeface="Arial"/>
                <a:cs typeface="Arial"/>
              </a:rPr>
              <a:t> = ("apple", "banana", "cherry", "orange", "pear") # Indexing</a:t>
            </a:r>
            <a:r>
              <a:rPr lang="en-US">
                <a:latin typeface="Arial"/>
                <a:cs typeface="Arial"/>
              </a:rPr>
              <a:t>   </a:t>
            </a:r>
            <a:r>
              <a:rPr lang="en-US" b="0" i="0" u="none" strike="noStrike">
                <a:effectLst/>
                <a:latin typeface="Arial"/>
                <a:cs typeface="Arial"/>
              </a:rPr>
              <a:t> print(</a:t>
            </a:r>
            <a:r>
              <a:rPr lang="en-US" b="0" i="0" u="none" strike="noStrike" err="1">
                <a:effectLst/>
                <a:latin typeface="Arial"/>
                <a:cs typeface="Arial"/>
              </a:rPr>
              <a:t>my_tuple</a:t>
            </a:r>
            <a:r>
              <a:rPr lang="en-US" b="0" i="0" u="none" strike="noStrike">
                <a:effectLst/>
                <a:latin typeface="Arial"/>
                <a:cs typeface="Arial"/>
              </a:rPr>
              <a:t>[0]) # Output: "apple”</a:t>
            </a:r>
          </a:p>
          <a:p>
            <a:pPr marL="0" indent="0">
              <a:buNone/>
            </a:pPr>
            <a:r>
              <a:rPr lang="en-US" b="0" i="0" u="none" strike="noStrike">
                <a:effectLst/>
                <a:latin typeface="Arial"/>
                <a:cs typeface="Arial"/>
              </a:rPr>
              <a:t>print(</a:t>
            </a:r>
            <a:r>
              <a:rPr lang="en-US" b="0" i="0" u="none" strike="noStrike" err="1">
                <a:effectLst/>
                <a:latin typeface="Arial"/>
                <a:cs typeface="Arial"/>
              </a:rPr>
              <a:t>my_tuple</a:t>
            </a:r>
            <a:r>
              <a:rPr lang="en-US" b="0" i="0" u="none" strike="noStrike">
                <a:effectLst/>
                <a:latin typeface="Arial"/>
                <a:cs typeface="Arial"/>
              </a:rPr>
              <a:t>[3]) # Output: "orange"</a:t>
            </a:r>
            <a:r>
              <a:rPr lang="en-US">
                <a:latin typeface="Arial"/>
                <a:cs typeface="Arial"/>
              </a:rPr>
              <a:t> </a:t>
            </a:r>
            <a:endParaRPr lang="en-US" b="0" i="0" u="none" strike="noStrike" dirty="0">
              <a:effectLst/>
              <a:latin typeface="Arial" panose="020B0604020202020204" pitchFamily="34" charset="0"/>
              <a:cs typeface="Arial" panose="020B0604020202020204" pitchFamily="34" charset="0"/>
            </a:endParaRPr>
          </a:p>
          <a:p>
            <a:pPr marL="0" indent="0">
              <a:buNone/>
            </a:pPr>
            <a:r>
              <a:rPr lang="en-US" b="0" i="0" u="none" strike="noStrike">
                <a:effectLst/>
                <a:latin typeface="Arial"/>
                <a:cs typeface="Arial"/>
              </a:rPr>
              <a:t># Slicing</a:t>
            </a:r>
            <a:r>
              <a:rPr lang="en-US">
                <a:latin typeface="Arial"/>
                <a:cs typeface="Arial"/>
              </a:rPr>
              <a:t> </a:t>
            </a:r>
            <a:endParaRPr lang="en-US" b="0" i="0" u="none" strike="noStrike" dirty="0">
              <a:effectLst/>
              <a:latin typeface="Arial" panose="020B0604020202020204" pitchFamily="34" charset="0"/>
              <a:cs typeface="Arial" panose="020B0604020202020204" pitchFamily="34" charset="0"/>
            </a:endParaRPr>
          </a:p>
          <a:p>
            <a:pPr marL="0" indent="0">
              <a:buNone/>
            </a:pPr>
            <a:r>
              <a:rPr lang="en-US" b="0" i="0" u="none" strike="noStrike">
                <a:effectLst/>
                <a:latin typeface="Arial"/>
                <a:cs typeface="Arial"/>
              </a:rPr>
              <a:t>print(</a:t>
            </a:r>
            <a:r>
              <a:rPr lang="en-US" b="0" i="0" u="none" strike="noStrike" err="1">
                <a:effectLst/>
                <a:latin typeface="Arial"/>
                <a:cs typeface="Arial"/>
              </a:rPr>
              <a:t>my_tuple</a:t>
            </a:r>
            <a:r>
              <a:rPr lang="en-US" b="0" i="0" u="none" strike="noStrike">
                <a:effectLst/>
                <a:latin typeface="Arial"/>
                <a:cs typeface="Arial"/>
              </a:rPr>
              <a:t>[1:4]) # Output: ("banana", "cherry", "orange") print(</a:t>
            </a:r>
            <a:r>
              <a:rPr lang="en-US" b="0" i="0" u="none" strike="noStrike" err="1">
                <a:effectLst/>
                <a:latin typeface="Arial"/>
                <a:cs typeface="Arial"/>
              </a:rPr>
              <a:t>my_tuple</a:t>
            </a:r>
            <a:r>
              <a:rPr lang="en-US" b="0" i="0" u="none" strike="noStrike">
                <a:effectLst/>
                <a:latin typeface="Arial"/>
                <a:cs typeface="Arial"/>
              </a:rPr>
              <a:t>[:3]) # Output: ("apple", "banana", "cherry") print(</a:t>
            </a:r>
            <a:r>
              <a:rPr lang="en-US" b="0" i="0" u="none" strike="noStrike" err="1">
                <a:effectLst/>
                <a:latin typeface="Arial"/>
                <a:cs typeface="Arial"/>
              </a:rPr>
              <a:t>my_tuple</a:t>
            </a:r>
            <a:r>
              <a:rPr lang="en-US" b="0" i="0" u="none" strike="noStrike">
                <a:effectLst/>
                <a:latin typeface="Arial"/>
                <a:cs typeface="Arial"/>
              </a:rPr>
              <a:t>[2:]) # Output: ("cherry", "orange", "pear")</a:t>
            </a:r>
          </a:p>
          <a:p>
            <a:r>
              <a:rPr lang="en-US" dirty="0">
                <a:latin typeface="Arial" panose="020B0604020202020204" pitchFamily="34" charset="0"/>
                <a:cs typeface="Arial" panose="020B0604020202020204" pitchFamily="34" charset="0"/>
              </a:rPr>
              <a:t>T</a:t>
            </a:r>
            <a:r>
              <a:rPr lang="en-US" b="0" i="0" u="none" strike="noStrike" dirty="0">
                <a:effectLst/>
                <a:latin typeface="Arial" panose="020B0604020202020204" pitchFamily="34" charset="0"/>
                <a:cs typeface="Arial" panose="020B0604020202020204" pitchFamily="34" charset="0"/>
              </a:rPr>
              <a:t>he square brackets are used to access individual elements of the tuple using their index. The colon operator is used to create slices of the tuple</a:t>
            </a:r>
            <a:r>
              <a:rPr lang="en-US" b="0" i="0" u="none" strike="noStrike" dirty="0">
                <a:effectLst/>
              </a:rPr>
              <a:t>.</a:t>
            </a:r>
            <a:endParaRPr lang="en-US" dirty="0"/>
          </a:p>
          <a:p>
            <a:endParaRPr lang="en-US" dirty="0"/>
          </a:p>
        </p:txBody>
      </p:sp>
    </p:spTree>
    <p:extLst>
      <p:ext uri="{BB962C8B-B14F-4D97-AF65-F5344CB8AC3E}">
        <p14:creationId xmlns:p14="http://schemas.microsoft.com/office/powerpoint/2010/main" val="989320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FCAB0-93A8-EC7A-A343-5F951985F704}"/>
              </a:ext>
            </a:extLst>
          </p:cNvPr>
          <p:cNvSpPr>
            <a:spLocks noGrp="1"/>
          </p:cNvSpPr>
          <p:nvPr>
            <p:ph type="title"/>
          </p:nvPr>
        </p:nvSpPr>
        <p:spPr/>
        <p:txBody>
          <a:bodyPr>
            <a:normAutofit/>
          </a:bodyPr>
          <a:lstStyle/>
          <a:p>
            <a:r>
              <a:rPr lang="en-US" sz="2475" dirty="0">
                <a:latin typeface="Arial" panose="020B0604020202020204" pitchFamily="34" charset="0"/>
                <a:cs typeface="Arial" panose="020B0604020202020204" pitchFamily="34" charset="0"/>
              </a:rPr>
              <a:t>Accessing Tuple Elements</a:t>
            </a:r>
          </a:p>
        </p:txBody>
      </p:sp>
      <p:sp>
        <p:nvSpPr>
          <p:cNvPr id="3" name="Content Placeholder 2">
            <a:extLst>
              <a:ext uri="{FF2B5EF4-FFF2-40B4-BE49-F238E27FC236}">
                <a16:creationId xmlns:a16="http://schemas.microsoft.com/office/drawing/2014/main" id="{7EA98233-E4B9-A2DF-0CA2-3C3A4C7E8E67}"/>
              </a:ext>
            </a:extLst>
          </p:cNvPr>
          <p:cNvSpPr>
            <a:spLocks noGrp="1"/>
          </p:cNvSpPr>
          <p:nvPr>
            <p:ph idx="1"/>
          </p:nvPr>
        </p:nvSpPr>
        <p:spPr/>
        <p:txBody>
          <a:bodyPr spcFirstLastPara="1" vert="horz" wrap="square" lIns="68580" tIns="34290" rIns="68580" bIns="34290" rtlCol="0" anchor="t" anchorCtr="0">
            <a:normAutofit/>
          </a:bodyPr>
          <a:lstStyle/>
          <a:p>
            <a:r>
              <a:rPr lang="en-US" sz="1950" b="1"/>
              <a:t>Negative indexing:</a:t>
            </a:r>
            <a:r>
              <a:rPr lang="en-US" sz="1950"/>
              <a:t> In addition to positive indexing, which starts at 0 for the first element, tuples also support negative indexing, which starts at -1 for the last element. </a:t>
            </a:r>
            <a:endParaRPr lang="en-US" sz="1950" dirty="0">
              <a:latin typeface="Arial" panose="020B0604020202020204" pitchFamily="34" charset="0"/>
              <a:cs typeface="Arial" panose="020B0604020202020204" pitchFamily="34" charset="0"/>
            </a:endParaRPr>
          </a:p>
          <a:p>
            <a:r>
              <a:rPr lang="en-US" sz="1950"/>
              <a:t>This can be useful when we want to access elements from the end of the tuple. </a:t>
            </a:r>
            <a:endParaRPr lang="en-US" sz="1950" dirty="0">
              <a:latin typeface="Arial" panose="020B0604020202020204" pitchFamily="34" charset="0"/>
              <a:cs typeface="Arial" panose="020B0604020202020204" pitchFamily="34" charset="0"/>
            </a:endParaRPr>
          </a:p>
          <a:p>
            <a:r>
              <a:rPr lang="en-US" sz="1950"/>
              <a:t>Here's an example:</a:t>
            </a:r>
          </a:p>
          <a:p>
            <a:pPr marL="0" indent="0">
              <a:buNone/>
            </a:pPr>
            <a:r>
              <a:rPr lang="en-US" sz="1950"/>
              <a:t>   </a:t>
            </a:r>
            <a:r>
              <a:rPr lang="en-US" sz="1950" err="1"/>
              <a:t>my_tuple</a:t>
            </a:r>
            <a:r>
              <a:rPr lang="en-US" sz="1950"/>
              <a:t> = ("apple", "banana", "cherry", "orange", "pear")</a:t>
            </a:r>
          </a:p>
          <a:p>
            <a:pPr marL="0" indent="0">
              <a:buNone/>
            </a:pPr>
            <a:r>
              <a:rPr lang="en-US" sz="1950"/>
              <a:t>   print(</a:t>
            </a:r>
            <a:r>
              <a:rPr lang="en-US" sz="1950" err="1"/>
              <a:t>my_tuple</a:t>
            </a:r>
            <a:r>
              <a:rPr lang="en-US" sz="1950"/>
              <a:t>[-1]) # Output: "pear”</a:t>
            </a:r>
          </a:p>
          <a:p>
            <a:pPr marL="0" indent="0">
              <a:buNone/>
            </a:pPr>
            <a:r>
              <a:rPr lang="en-US" sz="1950"/>
              <a:t>   print(</a:t>
            </a:r>
            <a:r>
              <a:rPr lang="en-US" sz="1950" err="1"/>
              <a:t>my_tuple</a:t>
            </a:r>
            <a:r>
              <a:rPr lang="en-US" sz="1950"/>
              <a:t>[-3]) # Output: "cherry"</a:t>
            </a:r>
          </a:p>
        </p:txBody>
      </p:sp>
    </p:spTree>
    <p:extLst>
      <p:ext uri="{BB962C8B-B14F-4D97-AF65-F5344CB8AC3E}">
        <p14:creationId xmlns:p14="http://schemas.microsoft.com/office/powerpoint/2010/main" val="811615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7A69D-6BA3-6840-5A22-365F0B8A5DF2}"/>
              </a:ext>
            </a:extLst>
          </p:cNvPr>
          <p:cNvSpPr>
            <a:spLocks noGrp="1"/>
          </p:cNvSpPr>
          <p:nvPr>
            <p:ph type="title"/>
          </p:nvPr>
        </p:nvSpPr>
        <p:spPr/>
        <p:txBody>
          <a:bodyPr>
            <a:normAutofit/>
          </a:bodyPr>
          <a:lstStyle/>
          <a:p>
            <a:r>
              <a:rPr lang="en-US" sz="2475" dirty="0">
                <a:latin typeface="Arial" panose="020B0604020202020204" pitchFamily="34" charset="0"/>
                <a:cs typeface="Arial" panose="020B0604020202020204" pitchFamily="34" charset="0"/>
              </a:rPr>
              <a:t>Methods</a:t>
            </a:r>
          </a:p>
        </p:txBody>
      </p:sp>
      <p:sp>
        <p:nvSpPr>
          <p:cNvPr id="3" name="Content Placeholder 2">
            <a:extLst>
              <a:ext uri="{FF2B5EF4-FFF2-40B4-BE49-F238E27FC236}">
                <a16:creationId xmlns:a16="http://schemas.microsoft.com/office/drawing/2014/main" id="{D68DC11C-976F-5EA9-97C1-84AAF1ECBDEC}"/>
              </a:ext>
            </a:extLst>
          </p:cNvPr>
          <p:cNvSpPr>
            <a:spLocks noGrp="1"/>
          </p:cNvSpPr>
          <p:nvPr>
            <p:ph idx="1"/>
          </p:nvPr>
        </p:nvSpPr>
        <p:spPr/>
        <p:txBody>
          <a:bodyPr spcFirstLastPara="1" vert="horz" wrap="square" lIns="68580" tIns="34290" rIns="68580" bIns="34290" rtlCol="0" anchor="t" anchorCtr="0">
            <a:normAutofit/>
          </a:bodyPr>
          <a:lstStyle/>
          <a:p>
            <a:pPr algn="l"/>
            <a:r>
              <a:rPr lang="en-US" sz="1950"/>
              <a:t>count() : The count() method returns the number of times a specified element appears in a tuple. Here's the syntax for using the count() method:</a:t>
            </a:r>
          </a:p>
          <a:p>
            <a:pPr marL="0" indent="0">
              <a:buNone/>
            </a:pPr>
            <a:r>
              <a:rPr lang="en-US" sz="1950"/>
              <a:t>  </a:t>
            </a:r>
            <a:r>
              <a:rPr lang="en-US" sz="1950" err="1"/>
              <a:t>my_tuple</a:t>
            </a:r>
            <a:r>
              <a:rPr lang="en-US" sz="1950"/>
              <a:t> = (1, 2, 3, 2, 4, 2) </a:t>
            </a:r>
            <a:endParaRPr lang="en-US" sz="1950" dirty="0">
              <a:latin typeface="Arial" panose="020B0604020202020204" pitchFamily="34" charset="0"/>
              <a:cs typeface="Arial" panose="020B0604020202020204" pitchFamily="34" charset="0"/>
            </a:endParaRPr>
          </a:p>
          <a:p>
            <a:pPr marL="0" indent="0">
              <a:buNone/>
            </a:pPr>
            <a:r>
              <a:rPr lang="en-US" sz="1950"/>
              <a:t>  count = </a:t>
            </a:r>
            <a:r>
              <a:rPr lang="en-US" sz="1950" err="1"/>
              <a:t>my_tuple.count</a:t>
            </a:r>
            <a:r>
              <a:rPr lang="en-US" sz="1950"/>
              <a:t>(2) </a:t>
            </a:r>
            <a:endParaRPr lang="en-US" sz="1950" dirty="0">
              <a:latin typeface="Arial" panose="020B0604020202020204" pitchFamily="34" charset="0"/>
              <a:cs typeface="Arial" panose="020B0604020202020204" pitchFamily="34" charset="0"/>
            </a:endParaRPr>
          </a:p>
          <a:p>
            <a:pPr marL="0" indent="0">
              <a:buNone/>
            </a:pPr>
            <a:r>
              <a:rPr lang="en-US" sz="1950"/>
              <a:t>  print(count)  # Output: 3</a:t>
            </a:r>
          </a:p>
          <a:p>
            <a:r>
              <a:rPr lang="en-US" sz="1950" dirty="0">
                <a:latin typeface="Arial" panose="020B0604020202020204" pitchFamily="34" charset="0"/>
                <a:cs typeface="Arial" panose="020B0604020202020204" pitchFamily="34" charset="0"/>
              </a:rPr>
              <a:t>The count() method is called on the tuple </a:t>
            </a:r>
            <a:r>
              <a:rPr lang="en-US" sz="1950" dirty="0" err="1">
                <a:latin typeface="Arial" panose="020B0604020202020204" pitchFamily="34" charset="0"/>
                <a:cs typeface="Arial" panose="020B0604020202020204" pitchFamily="34" charset="0"/>
              </a:rPr>
              <a:t>my_tuple</a:t>
            </a:r>
            <a:r>
              <a:rPr lang="en-US" sz="1950" dirty="0">
                <a:latin typeface="Arial" panose="020B0604020202020204" pitchFamily="34" charset="0"/>
                <a:cs typeface="Arial" panose="020B0604020202020204" pitchFamily="34" charset="0"/>
              </a:rPr>
              <a:t> to count the number of times the element 2 appears in the tuple.</a:t>
            </a:r>
          </a:p>
        </p:txBody>
      </p:sp>
    </p:spTree>
    <p:extLst>
      <p:ext uri="{BB962C8B-B14F-4D97-AF65-F5344CB8AC3E}">
        <p14:creationId xmlns:p14="http://schemas.microsoft.com/office/powerpoint/2010/main" val="1294705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D7D13-B4A8-2F26-F2B1-13B56BF8F1C5}"/>
              </a:ext>
            </a:extLst>
          </p:cNvPr>
          <p:cNvSpPr>
            <a:spLocks noGrp="1"/>
          </p:cNvSpPr>
          <p:nvPr>
            <p:ph type="ctrTitle"/>
          </p:nvPr>
        </p:nvSpPr>
        <p:spPr>
          <a:xfrm>
            <a:off x="1143000" y="355635"/>
            <a:ext cx="6858000" cy="477742"/>
          </a:xfrm>
        </p:spPr>
        <p:txBody>
          <a:bodyPr>
            <a:normAutofit/>
          </a:bodyPr>
          <a:lstStyle/>
          <a:p>
            <a:pPr algn="l"/>
            <a:r>
              <a:rPr lang="en-US" sz="2475" dirty="0">
                <a:latin typeface="Arial" panose="020B0604020202020204" pitchFamily="34" charset="0"/>
                <a:cs typeface="Arial" panose="020B0604020202020204" pitchFamily="34" charset="0"/>
              </a:rPr>
              <a:t>Contents</a:t>
            </a:r>
          </a:p>
        </p:txBody>
      </p:sp>
      <p:sp>
        <p:nvSpPr>
          <p:cNvPr id="3" name="Subtitle 2">
            <a:extLst>
              <a:ext uri="{FF2B5EF4-FFF2-40B4-BE49-F238E27FC236}">
                <a16:creationId xmlns:a16="http://schemas.microsoft.com/office/drawing/2014/main" id="{8F20046D-D13B-0896-BF0B-EB05B01AC2F6}"/>
              </a:ext>
            </a:extLst>
          </p:cNvPr>
          <p:cNvSpPr>
            <a:spLocks noGrp="1"/>
          </p:cNvSpPr>
          <p:nvPr>
            <p:ph type="subTitle" idx="1"/>
          </p:nvPr>
        </p:nvSpPr>
        <p:spPr>
          <a:xfrm>
            <a:off x="1143000" y="1060848"/>
            <a:ext cx="6858000" cy="3566132"/>
          </a:xfrm>
        </p:spPr>
        <p:txBody>
          <a:bodyPr>
            <a:normAutofit/>
          </a:bodyPr>
          <a:lstStyle/>
          <a:p>
            <a:pPr marL="257175" indent="-257175" algn="l">
              <a:buFont typeface="Arial" panose="020B0604020202020204" pitchFamily="34" charset="0"/>
              <a:buChar char="•"/>
            </a:pPr>
            <a:r>
              <a:rPr lang="en-US" sz="1950" dirty="0">
                <a:latin typeface="Arial" panose="020B0604020202020204" pitchFamily="34" charset="0"/>
                <a:cs typeface="Arial" panose="020B0604020202020204" pitchFamily="34" charset="0"/>
              </a:rPr>
              <a:t>What are Data Structures ?</a:t>
            </a:r>
          </a:p>
          <a:p>
            <a:pPr marL="257175" indent="-257175" algn="l">
              <a:buFont typeface="Arial" panose="020B0604020202020204" pitchFamily="34" charset="0"/>
              <a:buChar char="•"/>
            </a:pPr>
            <a:r>
              <a:rPr lang="en-US" sz="1950" dirty="0">
                <a:latin typeface="Arial" panose="020B0604020202020204" pitchFamily="34" charset="0"/>
                <a:cs typeface="Arial" panose="020B0604020202020204" pitchFamily="34" charset="0"/>
              </a:rPr>
              <a:t>Different types of Data Structures in Python</a:t>
            </a:r>
          </a:p>
          <a:p>
            <a:pPr marL="257175" indent="-257175" algn="l">
              <a:buFont typeface="Arial" panose="020B0604020202020204" pitchFamily="34" charset="0"/>
              <a:buChar char="•"/>
            </a:pPr>
            <a:r>
              <a:rPr lang="en-US" sz="1950" dirty="0">
                <a:latin typeface="Arial" panose="020B0604020202020204" pitchFamily="34" charset="0"/>
                <a:cs typeface="Arial" panose="020B0604020202020204" pitchFamily="34" charset="0"/>
              </a:rPr>
              <a:t>Lists</a:t>
            </a:r>
          </a:p>
          <a:p>
            <a:pPr marL="257175" indent="-257175" algn="l">
              <a:buFont typeface="Arial" panose="020B0604020202020204" pitchFamily="34" charset="0"/>
              <a:buChar char="•"/>
            </a:pPr>
            <a:r>
              <a:rPr lang="en-US" sz="1950" dirty="0">
                <a:latin typeface="Arial" panose="020B0604020202020204" pitchFamily="34" charset="0"/>
                <a:cs typeface="Arial" panose="020B0604020202020204" pitchFamily="34" charset="0"/>
              </a:rPr>
              <a:t>Tuples</a:t>
            </a:r>
          </a:p>
          <a:p>
            <a:pPr marL="257175" indent="-257175" algn="l">
              <a:buFont typeface="Arial" panose="020B0604020202020204" pitchFamily="34" charset="0"/>
              <a:buChar char="•"/>
            </a:pPr>
            <a:r>
              <a:rPr lang="en-US" sz="1950" dirty="0">
                <a:latin typeface="Arial" panose="020B0604020202020204" pitchFamily="34" charset="0"/>
                <a:cs typeface="Arial" panose="020B0604020202020204" pitchFamily="34" charset="0"/>
              </a:rPr>
              <a:t>Sets</a:t>
            </a:r>
          </a:p>
          <a:p>
            <a:pPr marL="257175" indent="-257175" algn="l">
              <a:buFont typeface="Arial" panose="020B0604020202020204" pitchFamily="34" charset="0"/>
              <a:buChar char="•"/>
            </a:pPr>
            <a:r>
              <a:rPr lang="en-US" sz="1950" dirty="0">
                <a:latin typeface="Arial" panose="020B0604020202020204" pitchFamily="34" charset="0"/>
                <a:cs typeface="Arial" panose="020B0604020202020204" pitchFamily="34" charset="0"/>
              </a:rPr>
              <a:t>Dictionaries</a:t>
            </a:r>
          </a:p>
          <a:p>
            <a:pPr marL="257175" indent="-257175" algn="l">
              <a:buFont typeface="Arial" panose="020B0604020202020204" pitchFamily="34" charset="0"/>
              <a:buChar char="•"/>
            </a:pPr>
            <a:r>
              <a:rPr lang="en-US" sz="1950" dirty="0">
                <a:latin typeface="Arial" panose="020B0604020202020204" pitchFamily="34" charset="0"/>
                <a:cs typeface="Arial" panose="020B0604020202020204" pitchFamily="34" charset="0"/>
              </a:rPr>
              <a:t>Arrays</a:t>
            </a:r>
          </a:p>
        </p:txBody>
      </p:sp>
    </p:spTree>
    <p:extLst>
      <p:ext uri="{BB962C8B-B14F-4D97-AF65-F5344CB8AC3E}">
        <p14:creationId xmlns:p14="http://schemas.microsoft.com/office/powerpoint/2010/main" val="3176617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B1777-B317-CC35-AA89-BB220F7DDF1A}"/>
              </a:ext>
            </a:extLst>
          </p:cNvPr>
          <p:cNvSpPr>
            <a:spLocks noGrp="1"/>
          </p:cNvSpPr>
          <p:nvPr>
            <p:ph type="title"/>
          </p:nvPr>
        </p:nvSpPr>
        <p:spPr>
          <a:xfrm>
            <a:off x="628650" y="1"/>
            <a:ext cx="7886700" cy="994172"/>
          </a:xfrm>
        </p:spPr>
        <p:txBody>
          <a:bodyPr>
            <a:normAutofit/>
          </a:bodyPr>
          <a:lstStyle/>
          <a:p>
            <a:r>
              <a:rPr lang="en-US" sz="2475" dirty="0">
                <a:latin typeface="Arial" panose="020B0604020202020204" pitchFamily="34" charset="0"/>
                <a:cs typeface="Arial" panose="020B0604020202020204" pitchFamily="34" charset="0"/>
              </a:rPr>
              <a:t>Methods</a:t>
            </a:r>
          </a:p>
        </p:txBody>
      </p:sp>
      <p:sp>
        <p:nvSpPr>
          <p:cNvPr id="3" name="Content Placeholder 2">
            <a:extLst>
              <a:ext uri="{FF2B5EF4-FFF2-40B4-BE49-F238E27FC236}">
                <a16:creationId xmlns:a16="http://schemas.microsoft.com/office/drawing/2014/main" id="{4A59CA52-75CC-F843-9DFD-7FCBDDE0AD53}"/>
              </a:ext>
            </a:extLst>
          </p:cNvPr>
          <p:cNvSpPr>
            <a:spLocks noGrp="1"/>
          </p:cNvSpPr>
          <p:nvPr>
            <p:ph idx="1"/>
          </p:nvPr>
        </p:nvSpPr>
        <p:spPr>
          <a:xfrm>
            <a:off x="628650" y="994172"/>
            <a:ext cx="7886700" cy="3638550"/>
          </a:xfrm>
        </p:spPr>
        <p:txBody>
          <a:bodyPr spcFirstLastPara="1" vert="horz" wrap="square" lIns="68580" tIns="34290" rIns="68580" bIns="34290" rtlCol="0" anchor="t" anchorCtr="0">
            <a:normAutofit/>
          </a:bodyPr>
          <a:lstStyle/>
          <a:p>
            <a:r>
              <a:rPr lang="en-US" sz="1950"/>
              <a:t>Index() : The index() method returns the index of the first occurrence of a specified element in a tuple. </a:t>
            </a:r>
            <a:endParaRPr lang="en-US" sz="1950" dirty="0">
              <a:latin typeface="Arial" panose="020B0604020202020204" pitchFamily="34" charset="0"/>
              <a:cs typeface="Arial" panose="020B0604020202020204" pitchFamily="34" charset="0"/>
            </a:endParaRPr>
          </a:p>
          <a:p>
            <a:r>
              <a:rPr lang="en-US" sz="1950" dirty="0">
                <a:latin typeface="Arial" panose="020B0604020202020204" pitchFamily="34" charset="0"/>
                <a:cs typeface="Arial" panose="020B0604020202020204" pitchFamily="34" charset="0"/>
              </a:rPr>
              <a:t>Here's the syntax for using the index() method:</a:t>
            </a:r>
          </a:p>
          <a:p>
            <a:pPr marL="0" indent="0">
              <a:buNone/>
            </a:pPr>
            <a:r>
              <a:rPr lang="en-US" sz="1950"/>
              <a:t> </a:t>
            </a:r>
            <a:r>
              <a:rPr lang="en-US" sz="1950" err="1"/>
              <a:t>my_tuple</a:t>
            </a:r>
            <a:r>
              <a:rPr lang="en-US" sz="1950"/>
              <a:t> = (1, 2, 3, 2, 4, 2) </a:t>
            </a:r>
            <a:endParaRPr lang="en-US" sz="1950" dirty="0">
              <a:latin typeface="Arial" panose="020B0604020202020204" pitchFamily="34" charset="0"/>
              <a:cs typeface="Arial" panose="020B0604020202020204" pitchFamily="34" charset="0"/>
            </a:endParaRPr>
          </a:p>
          <a:p>
            <a:pPr marL="0" indent="0">
              <a:buNone/>
            </a:pPr>
            <a:r>
              <a:rPr lang="en-US" sz="1950"/>
              <a:t> index = </a:t>
            </a:r>
            <a:r>
              <a:rPr lang="en-US" sz="1950" err="1"/>
              <a:t>my_tuple.index</a:t>
            </a:r>
            <a:r>
              <a:rPr lang="en-US" sz="1950"/>
              <a:t>(2) </a:t>
            </a:r>
            <a:endParaRPr lang="en-US" sz="1950" dirty="0">
              <a:latin typeface="Arial" panose="020B0604020202020204" pitchFamily="34" charset="0"/>
              <a:cs typeface="Arial" panose="020B0604020202020204" pitchFamily="34" charset="0"/>
            </a:endParaRPr>
          </a:p>
          <a:p>
            <a:pPr marL="0" indent="0">
              <a:buNone/>
            </a:pPr>
            <a:r>
              <a:rPr lang="en-US" sz="1950"/>
              <a:t> print(index) # Output: 1</a:t>
            </a:r>
          </a:p>
          <a:p>
            <a:r>
              <a:rPr lang="en-US" sz="1950" dirty="0">
                <a:latin typeface="Arial" panose="020B0604020202020204" pitchFamily="34" charset="0"/>
                <a:cs typeface="Arial" panose="020B0604020202020204" pitchFamily="34" charset="0"/>
              </a:rPr>
              <a:t>The index() method is called on the tuple </a:t>
            </a:r>
            <a:r>
              <a:rPr lang="en-US" sz="1950" dirty="0" err="1">
                <a:latin typeface="Arial" panose="020B0604020202020204" pitchFamily="34" charset="0"/>
                <a:cs typeface="Arial" panose="020B0604020202020204" pitchFamily="34" charset="0"/>
              </a:rPr>
              <a:t>my_tuple</a:t>
            </a:r>
            <a:r>
              <a:rPr lang="en-US" sz="1950" dirty="0">
                <a:latin typeface="Arial" panose="020B0604020202020204" pitchFamily="34" charset="0"/>
                <a:cs typeface="Arial" panose="020B0604020202020204" pitchFamily="34" charset="0"/>
              </a:rPr>
              <a:t> to find the index of the first occurrence of the element 2 in the tuple.</a:t>
            </a:r>
          </a:p>
          <a:p>
            <a:pPr marL="0" indent="0">
              <a:buNone/>
            </a:pPr>
            <a:endParaRPr lang="en-US" dirty="0"/>
          </a:p>
        </p:txBody>
      </p:sp>
    </p:spTree>
    <p:extLst>
      <p:ext uri="{BB962C8B-B14F-4D97-AF65-F5344CB8AC3E}">
        <p14:creationId xmlns:p14="http://schemas.microsoft.com/office/powerpoint/2010/main" val="34383571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1DF3D-5314-9348-7302-4C8691775BD6}"/>
              </a:ext>
            </a:extLst>
          </p:cNvPr>
          <p:cNvSpPr>
            <a:spLocks noGrp="1"/>
          </p:cNvSpPr>
          <p:nvPr>
            <p:ph type="title"/>
          </p:nvPr>
        </p:nvSpPr>
        <p:spPr>
          <a:xfrm>
            <a:off x="383722" y="-104172"/>
            <a:ext cx="8131628" cy="994172"/>
          </a:xfrm>
        </p:spPr>
        <p:txBody>
          <a:bodyPr>
            <a:normAutofit/>
          </a:bodyPr>
          <a:lstStyle/>
          <a:p>
            <a:r>
              <a:rPr lang="en-US" sz="2475">
                <a:solidFill>
                  <a:srgbClr val="353740"/>
                </a:solidFill>
              </a:rPr>
              <a:t> Sets:</a:t>
            </a:r>
            <a:endParaRPr lang="en-US" sz="2475"/>
          </a:p>
        </p:txBody>
      </p:sp>
      <p:sp>
        <p:nvSpPr>
          <p:cNvPr id="3" name="Content Placeholder 2">
            <a:extLst>
              <a:ext uri="{FF2B5EF4-FFF2-40B4-BE49-F238E27FC236}">
                <a16:creationId xmlns:a16="http://schemas.microsoft.com/office/drawing/2014/main" id="{FBCF05BD-15EC-4776-9C1C-D218A38E796D}"/>
              </a:ext>
            </a:extLst>
          </p:cNvPr>
          <p:cNvSpPr>
            <a:spLocks noGrp="1"/>
          </p:cNvSpPr>
          <p:nvPr>
            <p:ph idx="1"/>
          </p:nvPr>
        </p:nvSpPr>
        <p:spPr>
          <a:xfrm>
            <a:off x="381965" y="798654"/>
            <a:ext cx="8620246" cy="4236334"/>
          </a:xfrm>
        </p:spPr>
        <p:txBody>
          <a:bodyPr spcFirstLastPara="1" vert="horz" wrap="square" lIns="68580" tIns="34290" rIns="68580" bIns="34290" rtlCol="0" anchor="t" anchorCtr="0">
            <a:normAutofit/>
          </a:bodyPr>
          <a:lstStyle/>
          <a:p>
            <a:r>
              <a:rPr lang="en-US" sz="1950" dirty="0">
                <a:solidFill>
                  <a:srgbClr val="353740"/>
                </a:solidFill>
                <a:latin typeface="Arial" panose="020B0604020202020204" pitchFamily="34" charset="0"/>
                <a:cs typeface="Arial" panose="020B0604020202020204" pitchFamily="34" charset="0"/>
              </a:rPr>
              <a:t>A set is an unordered collection of elements. It is used to store a collection of unique items. Sets are used to store a set of related data items that are not necessarily related to each other.</a:t>
            </a:r>
          </a:p>
          <a:p>
            <a:r>
              <a:rPr lang="en-US" sz="1950" dirty="0">
                <a:latin typeface="Arial" panose="020B0604020202020204" pitchFamily="34" charset="0"/>
                <a:ea typeface="+mn-lt"/>
                <a:cs typeface="Arial" panose="020B0604020202020204" pitchFamily="34" charset="0"/>
              </a:rPr>
              <a:t>There are two ways to define a set in Python: using curly braces </a:t>
            </a:r>
            <a:r>
              <a:rPr lang="en-US" sz="1950" b="1" dirty="0">
                <a:latin typeface="Arial" panose="020B0604020202020204" pitchFamily="34" charset="0"/>
                <a:cs typeface="Arial" panose="020B0604020202020204" pitchFamily="34" charset="0"/>
              </a:rPr>
              <a:t>{}</a:t>
            </a:r>
            <a:r>
              <a:rPr lang="en-US" sz="1950" dirty="0">
                <a:latin typeface="Arial" panose="020B0604020202020204" pitchFamily="34" charset="0"/>
                <a:ea typeface="+mn-lt"/>
                <a:cs typeface="Arial" panose="020B0604020202020204" pitchFamily="34" charset="0"/>
              </a:rPr>
              <a:t>, or using the </a:t>
            </a:r>
            <a:r>
              <a:rPr lang="en-US" sz="1950" b="1" dirty="0">
                <a:latin typeface="Arial" panose="020B0604020202020204" pitchFamily="34" charset="0"/>
                <a:cs typeface="Arial" panose="020B0604020202020204" pitchFamily="34" charset="0"/>
              </a:rPr>
              <a:t>set()</a:t>
            </a:r>
            <a:r>
              <a:rPr lang="en-US" sz="1950" dirty="0">
                <a:latin typeface="Arial" panose="020B0604020202020204" pitchFamily="34" charset="0"/>
                <a:ea typeface="+mn-lt"/>
                <a:cs typeface="Arial" panose="020B0604020202020204" pitchFamily="34" charset="0"/>
              </a:rPr>
              <a:t> constructor.</a:t>
            </a:r>
            <a:endParaRPr lang="en-US" sz="1950"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8060711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FC420-3398-3C61-AF31-5D823E1648B9}"/>
              </a:ext>
            </a:extLst>
          </p:cNvPr>
          <p:cNvSpPr>
            <a:spLocks noGrp="1"/>
          </p:cNvSpPr>
          <p:nvPr>
            <p:ph type="title"/>
          </p:nvPr>
        </p:nvSpPr>
        <p:spPr/>
        <p:txBody>
          <a:bodyPr>
            <a:normAutofit fontScale="90000"/>
          </a:bodyPr>
          <a:lstStyle/>
          <a:p>
            <a:pPr marL="214313" indent="-214313">
              <a:spcBef>
                <a:spcPts val="750"/>
              </a:spcBef>
              <a:buFont typeface="Arial"/>
              <a:buChar char="•"/>
            </a:pPr>
            <a:br>
              <a:rPr lang="en-US" b="1">
                <a:cs typeface="Calibri Light"/>
              </a:rPr>
            </a:br>
            <a:br>
              <a:rPr lang="en-US" b="1">
                <a:cs typeface="Calibri Light"/>
              </a:rPr>
            </a:br>
            <a:br>
              <a:rPr lang="en-US" b="1">
                <a:cs typeface="Calibri Light"/>
              </a:rPr>
            </a:br>
            <a:br>
              <a:rPr lang="en-US" b="1">
                <a:cs typeface="Calibri Light"/>
              </a:rPr>
            </a:br>
            <a:br>
              <a:rPr lang="en-US" sz="2475" b="1">
                <a:cs typeface="Calibri Light"/>
              </a:rPr>
            </a:br>
            <a:br>
              <a:rPr lang="en-US" sz="2475" b="1">
                <a:cs typeface="Calibri Light"/>
              </a:rPr>
            </a:br>
            <a:br>
              <a:rPr lang="en-US" sz="2475" b="1">
                <a:cs typeface="Calibri Light"/>
              </a:rPr>
            </a:br>
            <a:r>
              <a:rPr lang="en-US" sz="2475">
                <a:cs typeface="Calibri Light"/>
              </a:rPr>
              <a:t>Defining Sets:</a:t>
            </a:r>
            <a:br>
              <a:rPr lang="en-US" b="1">
                <a:cs typeface="Calibri Light"/>
              </a:rPr>
            </a:br>
            <a:br>
              <a:rPr lang="en-US" b="1">
                <a:cs typeface="Calibri Light"/>
              </a:rPr>
            </a:br>
            <a:br>
              <a:rPr lang="en-US" b="1">
                <a:cs typeface="Calibri Light"/>
              </a:rPr>
            </a:br>
            <a:br>
              <a:rPr lang="en-US" b="1">
                <a:cs typeface="Calibri Light"/>
              </a:rPr>
            </a:br>
            <a:br>
              <a:rPr lang="en-US" b="1">
                <a:cs typeface="Calibri Light"/>
              </a:rPr>
            </a:br>
            <a:br>
              <a:rPr lang="en-US" b="1">
                <a:cs typeface="Calibri Light"/>
              </a:rPr>
            </a:br>
            <a:br>
              <a:rPr lang="en-US">
                <a:ea typeface="+mj-lt"/>
                <a:cs typeface="+mj-lt"/>
              </a:rPr>
            </a:br>
            <a:endParaRPr lang="en-US">
              <a:ea typeface="+mj-lt"/>
              <a:cs typeface="+mj-lt"/>
            </a:endParaRPr>
          </a:p>
        </p:txBody>
      </p:sp>
      <p:sp>
        <p:nvSpPr>
          <p:cNvPr id="3" name="Content Placeholder 2">
            <a:extLst>
              <a:ext uri="{FF2B5EF4-FFF2-40B4-BE49-F238E27FC236}">
                <a16:creationId xmlns:a16="http://schemas.microsoft.com/office/drawing/2014/main" id="{6834726F-325C-41B4-534F-7FBC5409E9C7}"/>
              </a:ext>
            </a:extLst>
          </p:cNvPr>
          <p:cNvSpPr>
            <a:spLocks noGrp="1"/>
          </p:cNvSpPr>
          <p:nvPr>
            <p:ph idx="1"/>
          </p:nvPr>
        </p:nvSpPr>
        <p:spPr>
          <a:xfrm>
            <a:off x="628650" y="1094602"/>
            <a:ext cx="7886700" cy="3471321"/>
          </a:xfrm>
        </p:spPr>
        <p:txBody>
          <a:bodyPr spcFirstLastPara="1" vert="horz" wrap="square" lIns="68580" tIns="34290" rIns="68580" bIns="34290" rtlCol="0" anchor="t" anchorCtr="0">
            <a:normAutofit lnSpcReduction="10000"/>
          </a:bodyPr>
          <a:lstStyle/>
          <a:p>
            <a:r>
              <a:rPr lang="en-US" sz="1950" b="1"/>
              <a:t>Using Curly Braces</a:t>
            </a:r>
            <a:r>
              <a:rPr lang="en-US" sz="1950"/>
              <a:t>: To define a set using curly braces, simply list the elements of the set within the braces, separated by commas.</a:t>
            </a:r>
            <a:endParaRPr lang="en-US" sz="1950">
              <a:ea typeface="+mj-lt"/>
            </a:endParaRPr>
          </a:p>
          <a:p>
            <a:pPr marL="0" indent="0">
              <a:buNone/>
            </a:pPr>
            <a:r>
              <a:rPr lang="en-US" sz="1950">
                <a:ea typeface="+mj-lt"/>
              </a:rPr>
              <a:t>         </a:t>
            </a:r>
            <a:r>
              <a:rPr lang="en-US" sz="1950" err="1">
                <a:ea typeface="+mj-lt"/>
              </a:rPr>
              <a:t>fruit_set</a:t>
            </a:r>
            <a:r>
              <a:rPr lang="en-US" sz="1950">
                <a:ea typeface="+mj-lt"/>
              </a:rPr>
              <a:t> = {'apple', 'banana', 'cherry’}</a:t>
            </a:r>
          </a:p>
          <a:p>
            <a:pPr marL="0" indent="0">
              <a:buNone/>
            </a:pPr>
            <a:r>
              <a:rPr lang="en-US" sz="1950">
                <a:ea typeface="+mj-lt"/>
              </a:rPr>
              <a:t>         print(</a:t>
            </a:r>
            <a:r>
              <a:rPr lang="en-US" sz="1950" err="1">
                <a:ea typeface="+mj-lt"/>
              </a:rPr>
              <a:t>fruit_set</a:t>
            </a:r>
            <a:r>
              <a:rPr lang="en-US" sz="1950">
                <a:ea typeface="+mj-lt"/>
              </a:rPr>
              <a:t>) #Output('apple', 'banana', 'cherry’) </a:t>
            </a:r>
            <a:endParaRPr lang="en-US" sz="1950">
              <a:latin typeface="Arial" panose="020B0604020202020204" pitchFamily="34" charset="0"/>
              <a:ea typeface="+mj-lt"/>
              <a:cs typeface="Arial" panose="020B0604020202020204" pitchFamily="34" charset="0"/>
            </a:endParaRPr>
          </a:p>
          <a:p>
            <a:pPr marL="214313" indent="-214313"/>
            <a:r>
              <a:rPr lang="en-US" sz="1950" b="1"/>
              <a:t>Using the </a:t>
            </a:r>
            <a:r>
              <a:rPr lang="en-US" sz="1950" b="1">
                <a:ea typeface="+mj-lt"/>
              </a:rPr>
              <a:t>set()</a:t>
            </a:r>
            <a:r>
              <a:rPr lang="en-US" sz="1950" b="1"/>
              <a:t> Constructor</a:t>
            </a:r>
            <a:r>
              <a:rPr lang="en-US" sz="1950"/>
              <a:t>: To define a set using the </a:t>
            </a:r>
            <a:r>
              <a:rPr lang="en-US" sz="1950">
                <a:ea typeface="+mj-lt"/>
              </a:rPr>
              <a:t>set()</a:t>
            </a:r>
            <a:r>
              <a:rPr lang="en-US" sz="1950"/>
              <a:t> constructor, pass a collection of elements as an argument to the constructor. This can be a list, tuple, or another set.</a:t>
            </a:r>
            <a:endParaRPr lang="en-US" sz="1950">
              <a:ea typeface="+mj-lt"/>
            </a:endParaRPr>
          </a:p>
          <a:p>
            <a:pPr marL="0" indent="0">
              <a:buNone/>
            </a:pPr>
            <a:r>
              <a:rPr lang="en-US" sz="1950"/>
              <a:t>          </a:t>
            </a:r>
            <a:r>
              <a:rPr lang="en-US" sz="1950" err="1"/>
              <a:t>fruit_list</a:t>
            </a:r>
            <a:r>
              <a:rPr lang="en-US" sz="1950"/>
              <a:t> = ['apple', 'banana', 'cherry']</a:t>
            </a:r>
            <a:endParaRPr lang="en-US" sz="1950">
              <a:ea typeface="+mj-lt"/>
            </a:endParaRPr>
          </a:p>
          <a:p>
            <a:pPr marL="0" indent="0">
              <a:buNone/>
            </a:pPr>
            <a:r>
              <a:rPr lang="en-US" sz="1950"/>
              <a:t>          </a:t>
            </a:r>
            <a:r>
              <a:rPr lang="en-US" sz="1950" err="1"/>
              <a:t>fruit_set</a:t>
            </a:r>
            <a:r>
              <a:rPr lang="en-US" sz="1950"/>
              <a:t> = set(</a:t>
            </a:r>
            <a:r>
              <a:rPr lang="en-US" sz="1950" err="1"/>
              <a:t>fruit_list</a:t>
            </a:r>
            <a:r>
              <a:rPr lang="en-US" sz="1950"/>
              <a:t>)</a:t>
            </a:r>
            <a:endParaRPr lang="en-US" sz="1950">
              <a:ea typeface="+mj-lt"/>
            </a:endParaRPr>
          </a:p>
          <a:p>
            <a:pPr marL="0" indent="0">
              <a:buNone/>
            </a:pPr>
            <a:r>
              <a:rPr lang="en-US" sz="1950"/>
              <a:t>          print(</a:t>
            </a:r>
            <a:r>
              <a:rPr lang="en-US" sz="1950" err="1"/>
              <a:t>fruit_set</a:t>
            </a:r>
            <a:r>
              <a:rPr lang="en-US" sz="1950"/>
              <a:t>) #output('apple', 'banana', 'cherry')</a:t>
            </a:r>
          </a:p>
          <a:p>
            <a:endParaRPr lang="en-US" sz="1950">
              <a:cs typeface="Calibri"/>
            </a:endParaRPr>
          </a:p>
          <a:p>
            <a:pPr marL="0" indent="0">
              <a:buNone/>
            </a:pPr>
            <a:endParaRPr lang="en-US" sz="1950">
              <a:cs typeface="Calibri"/>
            </a:endParaRPr>
          </a:p>
          <a:p>
            <a:endParaRPr lang="en-US">
              <a:cs typeface="Calibri"/>
            </a:endParaRPr>
          </a:p>
        </p:txBody>
      </p:sp>
    </p:spTree>
    <p:extLst>
      <p:ext uri="{BB962C8B-B14F-4D97-AF65-F5344CB8AC3E}">
        <p14:creationId xmlns:p14="http://schemas.microsoft.com/office/powerpoint/2010/main" val="18211641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B2EF3-FC3E-DE04-FA5A-3E399B46EED2}"/>
              </a:ext>
            </a:extLst>
          </p:cNvPr>
          <p:cNvSpPr>
            <a:spLocks noGrp="1"/>
          </p:cNvSpPr>
          <p:nvPr>
            <p:ph type="title"/>
          </p:nvPr>
        </p:nvSpPr>
        <p:spPr>
          <a:xfrm>
            <a:off x="665760" y="6270"/>
            <a:ext cx="7849590" cy="712133"/>
          </a:xfrm>
        </p:spPr>
        <p:txBody>
          <a:bodyPr>
            <a:normAutofit/>
          </a:bodyPr>
          <a:lstStyle/>
          <a:p>
            <a:r>
              <a:rPr lang="en-US" sz="2400">
                <a:ea typeface="+mj-lt"/>
                <a:cs typeface="+mj-lt"/>
              </a:rPr>
              <a:t>Basic Set Operations</a:t>
            </a:r>
            <a:endParaRPr lang="en-US" sz="2400"/>
          </a:p>
        </p:txBody>
      </p:sp>
      <p:sp>
        <p:nvSpPr>
          <p:cNvPr id="3" name="Content Placeholder 2">
            <a:extLst>
              <a:ext uri="{FF2B5EF4-FFF2-40B4-BE49-F238E27FC236}">
                <a16:creationId xmlns:a16="http://schemas.microsoft.com/office/drawing/2014/main" id="{BE8E10AA-DE55-FE4A-5C7F-160437399060}"/>
              </a:ext>
            </a:extLst>
          </p:cNvPr>
          <p:cNvSpPr>
            <a:spLocks noGrp="1"/>
          </p:cNvSpPr>
          <p:nvPr>
            <p:ph idx="1"/>
          </p:nvPr>
        </p:nvSpPr>
        <p:spPr>
          <a:xfrm>
            <a:off x="547008" y="889111"/>
            <a:ext cx="7968342" cy="4085027"/>
          </a:xfrm>
        </p:spPr>
        <p:txBody>
          <a:bodyPr spcFirstLastPara="1" vert="horz" wrap="square" lIns="68580" tIns="34290" rIns="68580" bIns="34290" rtlCol="0" anchor="t" anchorCtr="0">
            <a:noAutofit/>
          </a:bodyPr>
          <a:lstStyle/>
          <a:p>
            <a:r>
              <a:rPr lang="en-US" sz="1800" b="1">
                <a:ea typeface="+mn-lt"/>
                <a:cs typeface="+mn-lt"/>
              </a:rPr>
              <a:t>Union</a:t>
            </a:r>
            <a:r>
              <a:rPr lang="en-US" sz="1800">
                <a:ea typeface="+mn-lt"/>
                <a:cs typeface="+mn-lt"/>
              </a:rPr>
              <a:t>: The union of two sets returns a new set that contains all elements from both sets. </a:t>
            </a:r>
          </a:p>
          <a:p>
            <a:pPr marL="0" indent="0">
              <a:buNone/>
            </a:pPr>
            <a:r>
              <a:rPr lang="en-US" sz="1800">
                <a:ea typeface="+mn-lt"/>
                <a:cs typeface="+mn-lt"/>
              </a:rPr>
              <a:t>  The union operation is represented by the </a:t>
            </a:r>
            <a:r>
              <a:rPr lang="en-US" sz="1800" b="1"/>
              <a:t>|</a:t>
            </a:r>
            <a:r>
              <a:rPr lang="en-US" sz="1800">
                <a:ea typeface="+mn-lt"/>
                <a:cs typeface="+mn-lt"/>
              </a:rPr>
              <a:t> symbol, or the </a:t>
            </a:r>
            <a:r>
              <a:rPr lang="en-US" sz="1800" b="1"/>
              <a:t>union()</a:t>
            </a:r>
            <a:r>
              <a:rPr lang="en-US" sz="1800">
                <a:ea typeface="+mn-lt"/>
                <a:cs typeface="+mn-lt"/>
              </a:rPr>
              <a:t> method. </a:t>
            </a:r>
            <a:endParaRPr lang="en-US" sz="1800">
              <a:cs typeface="Calibri" panose="020F0502020204030204"/>
            </a:endParaRPr>
          </a:p>
          <a:p>
            <a:r>
              <a:rPr lang="en-US" sz="1800">
                <a:ea typeface="+mn-lt"/>
                <a:cs typeface="+mn-lt"/>
              </a:rPr>
              <a:t>Example:</a:t>
            </a:r>
          </a:p>
          <a:p>
            <a:pPr marL="0" indent="0">
              <a:buNone/>
            </a:pPr>
            <a:r>
              <a:rPr lang="en-US" sz="1800">
                <a:ea typeface="+mn-lt"/>
                <a:cs typeface="+mn-lt"/>
              </a:rPr>
              <a:t>                  </a:t>
            </a:r>
            <a:r>
              <a:rPr lang="en-US" sz="1800" err="1">
                <a:ea typeface="+mn-lt"/>
                <a:cs typeface="+mn-lt"/>
              </a:rPr>
              <a:t>fruit_set</a:t>
            </a:r>
            <a:r>
              <a:rPr lang="en-US" sz="1800">
                <a:ea typeface="+mn-lt"/>
                <a:cs typeface="+mn-lt"/>
              </a:rPr>
              <a:t> = {'apple', 'banana', 'cherry'}</a:t>
            </a:r>
            <a:endParaRPr lang="en-US" sz="1800">
              <a:cs typeface="Calibri"/>
            </a:endParaRPr>
          </a:p>
          <a:p>
            <a:pPr marL="0" indent="0">
              <a:buNone/>
            </a:pPr>
            <a:r>
              <a:rPr lang="en-US" sz="1800">
                <a:ea typeface="+mn-lt"/>
                <a:cs typeface="+mn-lt"/>
              </a:rPr>
              <a:t>                  </a:t>
            </a:r>
            <a:r>
              <a:rPr lang="en-US" sz="1800" err="1">
                <a:ea typeface="+mn-lt"/>
                <a:cs typeface="+mn-lt"/>
              </a:rPr>
              <a:t>vegetable_set</a:t>
            </a:r>
            <a:r>
              <a:rPr lang="en-US" sz="1800">
                <a:ea typeface="+mn-lt"/>
                <a:cs typeface="+mn-lt"/>
              </a:rPr>
              <a:t> = {'carrot', 'potato', 'celery'}</a:t>
            </a:r>
            <a:endParaRPr lang="en-US" sz="1800">
              <a:cs typeface="Calibri" panose="020F0502020204030204"/>
            </a:endParaRPr>
          </a:p>
          <a:p>
            <a:pPr marL="0" indent="0">
              <a:buNone/>
            </a:pPr>
            <a:r>
              <a:rPr lang="en-US" sz="1800" b="1">
                <a:ea typeface="+mn-lt"/>
                <a:cs typeface="+mn-lt"/>
              </a:rPr>
              <a:t># Using the union operator</a:t>
            </a:r>
            <a:endParaRPr lang="en-US" sz="1800" b="1">
              <a:cs typeface="Calibri" panose="020F0502020204030204"/>
            </a:endParaRPr>
          </a:p>
          <a:p>
            <a:pPr marL="0" indent="0">
              <a:buNone/>
            </a:pPr>
            <a:r>
              <a:rPr lang="en-US" sz="1800" err="1">
                <a:ea typeface="+mn-lt"/>
                <a:cs typeface="+mn-lt"/>
              </a:rPr>
              <a:t>food_set</a:t>
            </a:r>
            <a:r>
              <a:rPr lang="en-US" sz="1800">
                <a:ea typeface="+mn-lt"/>
                <a:cs typeface="+mn-lt"/>
              </a:rPr>
              <a:t> = </a:t>
            </a:r>
            <a:r>
              <a:rPr lang="en-US" sz="1800" err="1">
                <a:ea typeface="+mn-lt"/>
                <a:cs typeface="+mn-lt"/>
              </a:rPr>
              <a:t>fruit_set</a:t>
            </a:r>
            <a:r>
              <a:rPr lang="en-US" sz="1800">
                <a:ea typeface="+mn-lt"/>
                <a:cs typeface="+mn-lt"/>
              </a:rPr>
              <a:t> | </a:t>
            </a:r>
            <a:r>
              <a:rPr lang="en-US" sz="1800" err="1">
                <a:ea typeface="+mn-lt"/>
                <a:cs typeface="+mn-lt"/>
              </a:rPr>
              <a:t>vegetable_set</a:t>
            </a:r>
            <a:endParaRPr lang="en-US" sz="1800">
              <a:cs typeface="Calibri" panose="020F0502020204030204"/>
            </a:endParaRPr>
          </a:p>
          <a:p>
            <a:pPr marL="0" indent="0">
              <a:buNone/>
            </a:pPr>
            <a:r>
              <a:rPr lang="en-US" sz="1800">
                <a:ea typeface="+mn-lt"/>
                <a:cs typeface="+mn-lt"/>
              </a:rPr>
              <a:t>print(</a:t>
            </a:r>
            <a:r>
              <a:rPr lang="en-US" sz="1800" err="1">
                <a:ea typeface="+mn-lt"/>
                <a:cs typeface="+mn-lt"/>
              </a:rPr>
              <a:t>food_set</a:t>
            </a:r>
            <a:r>
              <a:rPr lang="en-US" sz="1800">
                <a:ea typeface="+mn-lt"/>
                <a:cs typeface="+mn-lt"/>
              </a:rPr>
              <a:t>)</a:t>
            </a:r>
            <a:endParaRPr lang="en-US" sz="1800">
              <a:cs typeface="Calibri" panose="020F0502020204030204"/>
            </a:endParaRPr>
          </a:p>
          <a:p>
            <a:r>
              <a:rPr lang="en-US" sz="1800">
                <a:ea typeface="+mn-lt"/>
                <a:cs typeface="+mn-lt"/>
              </a:rPr>
              <a:t># Using the union method</a:t>
            </a:r>
            <a:endParaRPr lang="en-US" sz="1800"/>
          </a:p>
          <a:p>
            <a:r>
              <a:rPr lang="en-US" sz="1800" err="1">
                <a:ea typeface="+mn-lt"/>
                <a:cs typeface="+mn-lt"/>
              </a:rPr>
              <a:t>food_set</a:t>
            </a:r>
            <a:r>
              <a:rPr lang="en-US" sz="1800">
                <a:ea typeface="+mn-lt"/>
                <a:cs typeface="+mn-lt"/>
              </a:rPr>
              <a:t> = </a:t>
            </a:r>
            <a:r>
              <a:rPr lang="en-US" sz="1800" err="1">
                <a:ea typeface="+mn-lt"/>
                <a:cs typeface="+mn-lt"/>
              </a:rPr>
              <a:t>fruit_set.union</a:t>
            </a:r>
            <a:r>
              <a:rPr lang="en-US" sz="1800">
                <a:ea typeface="+mn-lt"/>
                <a:cs typeface="+mn-lt"/>
              </a:rPr>
              <a:t>(</a:t>
            </a:r>
            <a:r>
              <a:rPr lang="en-US" sz="1800" err="1">
                <a:ea typeface="+mn-lt"/>
                <a:cs typeface="+mn-lt"/>
              </a:rPr>
              <a:t>vegetable_set</a:t>
            </a:r>
            <a:r>
              <a:rPr lang="en-US" sz="1800">
                <a:ea typeface="+mn-lt"/>
                <a:cs typeface="+mn-lt"/>
              </a:rPr>
              <a:t>)</a:t>
            </a:r>
            <a:endParaRPr lang="en-US" sz="1800"/>
          </a:p>
          <a:p>
            <a:r>
              <a:rPr lang="en-US" sz="1800">
                <a:ea typeface="+mn-lt"/>
                <a:cs typeface="+mn-lt"/>
              </a:rPr>
              <a:t>print(</a:t>
            </a:r>
            <a:r>
              <a:rPr lang="en-US" sz="1800" err="1">
                <a:ea typeface="+mn-lt"/>
                <a:cs typeface="+mn-lt"/>
              </a:rPr>
              <a:t>food_set</a:t>
            </a:r>
            <a:r>
              <a:rPr lang="en-US" sz="1800">
                <a:ea typeface="+mn-lt"/>
                <a:cs typeface="+mn-lt"/>
              </a:rPr>
              <a:t>)</a:t>
            </a:r>
            <a:endParaRPr lang="en-US" sz="1800"/>
          </a:p>
          <a:p>
            <a:endParaRPr lang="en-US" sz="8400">
              <a:cs typeface="Calibri"/>
            </a:endParaRPr>
          </a:p>
          <a:p>
            <a:endParaRPr lang="en-US">
              <a:cs typeface="Calibri"/>
            </a:endParaRPr>
          </a:p>
        </p:txBody>
      </p:sp>
    </p:spTree>
    <p:extLst>
      <p:ext uri="{BB962C8B-B14F-4D97-AF65-F5344CB8AC3E}">
        <p14:creationId xmlns:p14="http://schemas.microsoft.com/office/powerpoint/2010/main" val="837696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02567-E3E8-7513-0E06-2A882E39E767}"/>
              </a:ext>
            </a:extLst>
          </p:cNvPr>
          <p:cNvSpPr>
            <a:spLocks noGrp="1"/>
          </p:cNvSpPr>
          <p:nvPr>
            <p:ph type="title"/>
          </p:nvPr>
        </p:nvSpPr>
        <p:spPr>
          <a:xfrm>
            <a:off x="628650" y="1"/>
            <a:ext cx="7886700" cy="994172"/>
          </a:xfrm>
        </p:spPr>
        <p:txBody>
          <a:bodyPr>
            <a:normAutofit/>
          </a:bodyPr>
          <a:lstStyle/>
          <a:p>
            <a:r>
              <a:rPr lang="en-US" sz="2400">
                <a:ea typeface="+mj-lt"/>
                <a:cs typeface="+mj-lt"/>
              </a:rPr>
              <a:t>Basic Set Operations</a:t>
            </a:r>
            <a:endParaRPr lang="en-US" sz="2400"/>
          </a:p>
        </p:txBody>
      </p:sp>
      <p:sp>
        <p:nvSpPr>
          <p:cNvPr id="3" name="Content Placeholder 2">
            <a:extLst>
              <a:ext uri="{FF2B5EF4-FFF2-40B4-BE49-F238E27FC236}">
                <a16:creationId xmlns:a16="http://schemas.microsoft.com/office/drawing/2014/main" id="{CCC8B360-E6A7-1A41-CA3E-CB45B4C487A2}"/>
              </a:ext>
            </a:extLst>
          </p:cNvPr>
          <p:cNvSpPr>
            <a:spLocks noGrp="1"/>
          </p:cNvSpPr>
          <p:nvPr>
            <p:ph idx="1"/>
          </p:nvPr>
        </p:nvSpPr>
        <p:spPr>
          <a:xfrm>
            <a:off x="347241" y="859421"/>
            <a:ext cx="8463988" cy="4010236"/>
          </a:xfrm>
        </p:spPr>
        <p:txBody>
          <a:bodyPr spcFirstLastPara="1" vert="horz" wrap="square" lIns="68580" tIns="34290" rIns="68580" bIns="34290" rtlCol="0" anchor="t" anchorCtr="0">
            <a:noAutofit/>
          </a:bodyPr>
          <a:lstStyle/>
          <a:p>
            <a:r>
              <a:rPr lang="en-US" sz="1950" b="1">
                <a:ea typeface="+mn-lt"/>
                <a:cs typeface="+mn-lt"/>
              </a:rPr>
              <a:t>Intersection</a:t>
            </a:r>
            <a:r>
              <a:rPr lang="en-US" sz="1950">
                <a:ea typeface="+mn-lt"/>
                <a:cs typeface="+mn-lt"/>
              </a:rPr>
              <a:t>: The intersection of two sets returns a new set that contains only the elements that are common to both sets. The intersection operation is represented by the </a:t>
            </a:r>
            <a:r>
              <a:rPr lang="en-US" sz="1950"/>
              <a:t>&amp;</a:t>
            </a:r>
            <a:r>
              <a:rPr lang="en-US" sz="1950">
                <a:ea typeface="+mn-lt"/>
                <a:cs typeface="+mn-lt"/>
              </a:rPr>
              <a:t> symbol, or the </a:t>
            </a:r>
            <a:r>
              <a:rPr lang="en-US" sz="1950"/>
              <a:t>intersection()</a:t>
            </a:r>
            <a:r>
              <a:rPr lang="en-US" sz="1950">
                <a:ea typeface="+mn-lt"/>
                <a:cs typeface="+mn-lt"/>
              </a:rPr>
              <a:t> method.</a:t>
            </a:r>
            <a:endParaRPr lang="en-US" sz="1950">
              <a:cs typeface="Calibri" panose="020F0502020204030204"/>
            </a:endParaRPr>
          </a:p>
          <a:p>
            <a:pPr marL="0" indent="0">
              <a:buNone/>
            </a:pPr>
            <a:r>
              <a:rPr lang="en-US" sz="1800" b="1">
                <a:ea typeface="+mn-lt"/>
                <a:cs typeface="+mn-lt"/>
              </a:rPr>
              <a:t>   Example: </a:t>
            </a:r>
          </a:p>
          <a:p>
            <a:pPr marL="0" indent="0">
              <a:buNone/>
            </a:pPr>
            <a:r>
              <a:rPr lang="en-US" sz="1800">
                <a:ea typeface="+mn-lt"/>
                <a:cs typeface="+mn-lt"/>
              </a:rPr>
              <a:t>   </a:t>
            </a:r>
            <a:r>
              <a:rPr lang="en-US" sz="1800" err="1">
                <a:ea typeface="+mn-lt"/>
                <a:cs typeface="+mn-lt"/>
              </a:rPr>
              <a:t>fruit_set</a:t>
            </a:r>
            <a:r>
              <a:rPr lang="en-US" sz="1800">
                <a:ea typeface="+mn-lt"/>
                <a:cs typeface="+mn-lt"/>
              </a:rPr>
              <a:t> = {'apple', 'banana', 'cherry'}</a:t>
            </a:r>
            <a:endParaRPr lang="en-US" sz="1800">
              <a:cs typeface="Calibri"/>
            </a:endParaRPr>
          </a:p>
          <a:p>
            <a:pPr marL="0" indent="0">
              <a:buNone/>
            </a:pPr>
            <a:r>
              <a:rPr lang="en-US" sz="1800">
                <a:ea typeface="+mn-lt"/>
                <a:cs typeface="+mn-lt"/>
              </a:rPr>
              <a:t>   </a:t>
            </a:r>
            <a:r>
              <a:rPr lang="en-US" sz="1800" err="1">
                <a:ea typeface="+mn-lt"/>
                <a:cs typeface="+mn-lt"/>
              </a:rPr>
              <a:t>vegetable_set</a:t>
            </a:r>
            <a:r>
              <a:rPr lang="en-US" sz="1800">
                <a:ea typeface="+mn-lt"/>
                <a:cs typeface="+mn-lt"/>
              </a:rPr>
              <a:t> = {'carrot', 'potato', 'celery’}</a:t>
            </a:r>
            <a:endParaRPr lang="en-US" sz="1800">
              <a:ea typeface="+mn-lt"/>
              <a:cs typeface="Calibri" panose="020F0502020204030204"/>
            </a:endParaRPr>
          </a:p>
          <a:p>
            <a:pPr marL="0" indent="0">
              <a:buNone/>
            </a:pPr>
            <a:r>
              <a:rPr lang="en-US" sz="1800">
                <a:ea typeface="+mn-lt"/>
                <a:cs typeface="+mn-lt"/>
              </a:rPr>
              <a:t>   # Using the intersection operator</a:t>
            </a:r>
            <a:endParaRPr lang="en-US" sz="1800">
              <a:cs typeface="Calibri" panose="020F0502020204030204"/>
            </a:endParaRPr>
          </a:p>
          <a:p>
            <a:pPr marL="0" indent="0">
              <a:buNone/>
            </a:pPr>
            <a:r>
              <a:rPr lang="en-US" sz="1800">
                <a:ea typeface="+mn-lt"/>
                <a:cs typeface="+mn-lt"/>
              </a:rPr>
              <a:t>   </a:t>
            </a:r>
            <a:r>
              <a:rPr lang="en-US" sz="1800" err="1">
                <a:ea typeface="+mn-lt"/>
                <a:cs typeface="+mn-lt"/>
              </a:rPr>
              <a:t>healthy_food_set</a:t>
            </a:r>
            <a:r>
              <a:rPr lang="en-US" sz="1800">
                <a:ea typeface="+mn-lt"/>
                <a:cs typeface="+mn-lt"/>
              </a:rPr>
              <a:t> = </a:t>
            </a:r>
            <a:r>
              <a:rPr lang="en-US" sz="1800" err="1">
                <a:ea typeface="+mn-lt"/>
                <a:cs typeface="+mn-lt"/>
              </a:rPr>
              <a:t>fruit_set</a:t>
            </a:r>
            <a:r>
              <a:rPr lang="en-US" sz="1800">
                <a:ea typeface="+mn-lt"/>
                <a:cs typeface="+mn-lt"/>
              </a:rPr>
              <a:t> &amp; </a:t>
            </a:r>
            <a:r>
              <a:rPr lang="en-US" sz="1800" err="1">
                <a:ea typeface="+mn-lt"/>
                <a:cs typeface="+mn-lt"/>
              </a:rPr>
              <a:t>vegetable_set</a:t>
            </a:r>
            <a:endParaRPr lang="en-US" sz="1800">
              <a:cs typeface="Calibri" panose="020F0502020204030204"/>
            </a:endParaRPr>
          </a:p>
          <a:p>
            <a:pPr marL="0" indent="0">
              <a:buNone/>
            </a:pPr>
            <a:r>
              <a:rPr lang="en-US" sz="1800">
                <a:ea typeface="+mn-lt"/>
                <a:cs typeface="+mn-lt"/>
              </a:rPr>
              <a:t>   print(</a:t>
            </a:r>
            <a:r>
              <a:rPr lang="en-US" sz="1800" err="1">
                <a:ea typeface="+mn-lt"/>
                <a:cs typeface="+mn-lt"/>
              </a:rPr>
              <a:t>healthy_food_set</a:t>
            </a:r>
            <a:r>
              <a:rPr lang="en-US" sz="1800">
                <a:ea typeface="+mn-lt"/>
                <a:cs typeface="+mn-lt"/>
              </a:rPr>
              <a:t>)</a:t>
            </a:r>
            <a:endParaRPr lang="en-US" sz="1800">
              <a:cs typeface="Calibri" panose="020F0502020204030204"/>
            </a:endParaRPr>
          </a:p>
          <a:p>
            <a:pPr marL="0" indent="0">
              <a:buNone/>
            </a:pPr>
            <a:r>
              <a:rPr lang="en-US" sz="1800">
                <a:ea typeface="+mn-lt"/>
                <a:cs typeface="+mn-lt"/>
              </a:rPr>
              <a:t>   # Using the intersection method</a:t>
            </a:r>
            <a:endParaRPr lang="en-US" sz="1800">
              <a:cs typeface="Calibri" panose="020F0502020204030204"/>
            </a:endParaRPr>
          </a:p>
          <a:p>
            <a:pPr marL="0" indent="0">
              <a:buNone/>
            </a:pPr>
            <a:r>
              <a:rPr lang="en-US" sz="1800">
                <a:ea typeface="+mn-lt"/>
                <a:cs typeface="+mn-lt"/>
              </a:rPr>
              <a:t>   </a:t>
            </a:r>
            <a:r>
              <a:rPr lang="en-US" sz="1800" err="1">
                <a:ea typeface="+mn-lt"/>
                <a:cs typeface="+mn-lt"/>
              </a:rPr>
              <a:t>healthy_food_set</a:t>
            </a:r>
            <a:r>
              <a:rPr lang="en-US" sz="1800">
                <a:ea typeface="+mn-lt"/>
                <a:cs typeface="+mn-lt"/>
              </a:rPr>
              <a:t> = </a:t>
            </a:r>
            <a:r>
              <a:rPr lang="en-US" sz="1800" err="1">
                <a:ea typeface="+mn-lt"/>
                <a:cs typeface="+mn-lt"/>
              </a:rPr>
              <a:t>fruit_set.intersection</a:t>
            </a:r>
            <a:r>
              <a:rPr lang="en-US" sz="1800">
                <a:ea typeface="+mn-lt"/>
                <a:cs typeface="+mn-lt"/>
              </a:rPr>
              <a:t>(</a:t>
            </a:r>
            <a:r>
              <a:rPr lang="en-US" sz="1800" err="1">
                <a:ea typeface="+mn-lt"/>
                <a:cs typeface="+mn-lt"/>
              </a:rPr>
              <a:t>vegetable_set</a:t>
            </a:r>
            <a:r>
              <a:rPr lang="en-US" sz="1800">
                <a:ea typeface="+mn-lt"/>
                <a:cs typeface="+mn-lt"/>
              </a:rPr>
              <a:t>)</a:t>
            </a:r>
            <a:endParaRPr lang="en-US" sz="1800">
              <a:cs typeface="Calibri" panose="020F0502020204030204"/>
            </a:endParaRPr>
          </a:p>
          <a:p>
            <a:pPr marL="0" indent="0">
              <a:buNone/>
            </a:pPr>
            <a:r>
              <a:rPr lang="en-US" sz="1800">
                <a:ea typeface="+mn-lt"/>
                <a:cs typeface="+mn-lt"/>
              </a:rPr>
              <a:t>   print(</a:t>
            </a:r>
            <a:r>
              <a:rPr lang="en-US" sz="1800" err="1">
                <a:ea typeface="+mn-lt"/>
                <a:cs typeface="+mn-lt"/>
              </a:rPr>
              <a:t>healthy_food_set</a:t>
            </a:r>
            <a:r>
              <a:rPr lang="en-US" sz="1800">
                <a:ea typeface="+mn-lt"/>
                <a:cs typeface="+mn-lt"/>
              </a:rPr>
              <a:t>)</a:t>
            </a:r>
            <a:endParaRPr lang="en-US" sz="1800">
              <a:cs typeface="Calibri" panose="020F0502020204030204"/>
            </a:endParaRPr>
          </a:p>
          <a:p>
            <a:endParaRPr lang="en-US" dirty="0">
              <a:cs typeface="Calibri" panose="020F0502020204030204"/>
            </a:endParaRPr>
          </a:p>
          <a:p>
            <a:endParaRPr lang="en-US" dirty="0">
              <a:cs typeface="Calibri" panose="020F0502020204030204"/>
            </a:endParaRPr>
          </a:p>
        </p:txBody>
      </p:sp>
    </p:spTree>
    <p:extLst>
      <p:ext uri="{BB962C8B-B14F-4D97-AF65-F5344CB8AC3E}">
        <p14:creationId xmlns:p14="http://schemas.microsoft.com/office/powerpoint/2010/main" val="58895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E2AFF-B4F2-8500-FB6E-AB85DE2BA6B0}"/>
              </a:ext>
            </a:extLst>
          </p:cNvPr>
          <p:cNvSpPr>
            <a:spLocks noGrp="1"/>
          </p:cNvSpPr>
          <p:nvPr>
            <p:ph type="title"/>
          </p:nvPr>
        </p:nvSpPr>
        <p:spPr>
          <a:xfrm>
            <a:off x="628650" y="6270"/>
            <a:ext cx="7886700" cy="957062"/>
          </a:xfrm>
        </p:spPr>
        <p:txBody>
          <a:bodyPr>
            <a:normAutofit/>
          </a:bodyPr>
          <a:lstStyle/>
          <a:p>
            <a:r>
              <a:rPr lang="en-US" sz="2400">
                <a:ea typeface="+mj-lt"/>
                <a:cs typeface="+mj-lt"/>
              </a:rPr>
              <a:t>Basic Set Operations</a:t>
            </a:r>
            <a:endParaRPr lang="en-US" sz="2400">
              <a:cs typeface="Calibri Light"/>
            </a:endParaRPr>
          </a:p>
        </p:txBody>
      </p:sp>
      <p:sp>
        <p:nvSpPr>
          <p:cNvPr id="3" name="Content Placeholder 2">
            <a:extLst>
              <a:ext uri="{FF2B5EF4-FFF2-40B4-BE49-F238E27FC236}">
                <a16:creationId xmlns:a16="http://schemas.microsoft.com/office/drawing/2014/main" id="{8E319E67-BC88-4328-7C7F-A8BB85C4ADF7}"/>
              </a:ext>
            </a:extLst>
          </p:cNvPr>
          <p:cNvSpPr>
            <a:spLocks noGrp="1"/>
          </p:cNvSpPr>
          <p:nvPr>
            <p:ph idx="1"/>
          </p:nvPr>
        </p:nvSpPr>
        <p:spPr>
          <a:xfrm>
            <a:off x="472786" y="850740"/>
            <a:ext cx="8042564" cy="4001683"/>
          </a:xfrm>
        </p:spPr>
        <p:txBody>
          <a:bodyPr spcFirstLastPara="1" vert="horz" wrap="square" lIns="68580" tIns="34290" rIns="68580" bIns="34290" rtlCol="0" anchor="t" anchorCtr="0">
            <a:normAutofit fontScale="92500" lnSpcReduction="10000"/>
          </a:bodyPr>
          <a:lstStyle/>
          <a:p>
            <a:r>
              <a:rPr lang="en-US" sz="1950" b="1">
                <a:ea typeface="+mn-lt"/>
              </a:rPr>
              <a:t>Difference</a:t>
            </a:r>
            <a:r>
              <a:rPr lang="en-US" sz="1950">
                <a:ea typeface="+mn-lt"/>
              </a:rPr>
              <a:t>: The difference of two sets returns a new set that contains only the elements that are in the first set but not in the second set. The difference operation is represented by the </a:t>
            </a:r>
            <a:r>
              <a:rPr lang="en-US" sz="1950" b="1"/>
              <a:t>-</a:t>
            </a:r>
            <a:r>
              <a:rPr lang="en-US" sz="1950">
                <a:ea typeface="+mn-lt"/>
              </a:rPr>
              <a:t> symbol, or the </a:t>
            </a:r>
            <a:r>
              <a:rPr lang="en-US" sz="1950"/>
              <a:t>difference()</a:t>
            </a:r>
            <a:r>
              <a:rPr lang="en-US" sz="1950">
                <a:ea typeface="+mn-lt"/>
              </a:rPr>
              <a:t> method.</a:t>
            </a:r>
          </a:p>
          <a:p>
            <a:r>
              <a:rPr lang="en-US" sz="1800" b="1"/>
              <a:t>Example</a:t>
            </a:r>
            <a:r>
              <a:rPr lang="en-US" sz="1800"/>
              <a:t>:</a:t>
            </a:r>
          </a:p>
          <a:p>
            <a:pPr marL="0" indent="0">
              <a:buNone/>
            </a:pPr>
            <a:r>
              <a:rPr lang="en-US" sz="1800">
                <a:ea typeface="+mn-lt"/>
              </a:rPr>
              <a:t>   </a:t>
            </a:r>
            <a:r>
              <a:rPr lang="en-US" sz="1800" err="1">
                <a:ea typeface="+mn-lt"/>
              </a:rPr>
              <a:t>fruit_set</a:t>
            </a:r>
            <a:r>
              <a:rPr lang="en-US" sz="1800">
                <a:ea typeface="+mn-lt"/>
              </a:rPr>
              <a:t> = {'apple', 'banana', 'cherry’}</a:t>
            </a:r>
            <a:endParaRPr lang="en-US" sz="1800"/>
          </a:p>
          <a:p>
            <a:pPr marL="0" indent="0">
              <a:buNone/>
            </a:pPr>
            <a:r>
              <a:rPr lang="en-US" sz="1800">
                <a:ea typeface="+mn-lt"/>
              </a:rPr>
              <a:t>   </a:t>
            </a:r>
            <a:r>
              <a:rPr lang="en-US" sz="1800" err="1">
                <a:ea typeface="+mn-lt"/>
              </a:rPr>
              <a:t>vegetable_set</a:t>
            </a:r>
            <a:r>
              <a:rPr lang="en-US" sz="1800">
                <a:ea typeface="+mn-lt"/>
              </a:rPr>
              <a:t> = {'carrot', 'potato', 'celery’}</a:t>
            </a:r>
            <a:endParaRPr lang="en-US" sz="1800"/>
          </a:p>
          <a:p>
            <a:pPr marL="0" indent="0">
              <a:buNone/>
            </a:pPr>
            <a:r>
              <a:rPr lang="en-US" sz="1800">
                <a:ea typeface="+mn-lt"/>
              </a:rPr>
              <a:t>   # Using the difference operator</a:t>
            </a:r>
            <a:endParaRPr lang="en-US" sz="1800"/>
          </a:p>
          <a:p>
            <a:pPr marL="0" indent="0">
              <a:buNone/>
            </a:pPr>
            <a:r>
              <a:rPr lang="en-US" sz="1800">
                <a:ea typeface="+mn-lt"/>
              </a:rPr>
              <a:t>   </a:t>
            </a:r>
            <a:r>
              <a:rPr lang="en-US" sz="1800" err="1">
                <a:ea typeface="+mn-lt"/>
              </a:rPr>
              <a:t>non_healthy_food_set</a:t>
            </a:r>
            <a:r>
              <a:rPr lang="en-US" sz="1800">
                <a:ea typeface="+mn-lt"/>
              </a:rPr>
              <a:t> = </a:t>
            </a:r>
            <a:r>
              <a:rPr lang="en-US" sz="1800" err="1">
                <a:ea typeface="+mn-lt"/>
              </a:rPr>
              <a:t>fruit_set</a:t>
            </a:r>
            <a:r>
              <a:rPr lang="en-US" sz="1800">
                <a:ea typeface="+mn-lt"/>
              </a:rPr>
              <a:t> - </a:t>
            </a:r>
            <a:r>
              <a:rPr lang="en-US" sz="1800" err="1">
                <a:ea typeface="+mn-lt"/>
              </a:rPr>
              <a:t>vegetable_set</a:t>
            </a:r>
            <a:endParaRPr lang="en-US" sz="1800"/>
          </a:p>
          <a:p>
            <a:pPr marL="0" indent="0">
              <a:buNone/>
            </a:pPr>
            <a:r>
              <a:rPr lang="en-US" sz="1800">
                <a:ea typeface="+mn-lt"/>
              </a:rPr>
              <a:t>   print(</a:t>
            </a:r>
            <a:r>
              <a:rPr lang="en-US" sz="1800" err="1">
                <a:ea typeface="+mn-lt"/>
              </a:rPr>
              <a:t>non_healthy_food_set</a:t>
            </a:r>
            <a:r>
              <a:rPr lang="en-US" sz="1800">
                <a:ea typeface="+mn-lt"/>
              </a:rPr>
              <a:t>)</a:t>
            </a:r>
            <a:endParaRPr lang="en-US" sz="1800"/>
          </a:p>
          <a:p>
            <a:pPr marL="0" indent="0">
              <a:buNone/>
            </a:pPr>
            <a:r>
              <a:rPr lang="en-US" sz="1800">
                <a:ea typeface="+mn-lt"/>
              </a:rPr>
              <a:t>   # Using the difference method</a:t>
            </a:r>
            <a:endParaRPr lang="en-US" sz="1800"/>
          </a:p>
          <a:p>
            <a:pPr marL="0" indent="0">
              <a:buNone/>
            </a:pPr>
            <a:r>
              <a:rPr lang="en-US" sz="1800">
                <a:ea typeface="+mn-lt"/>
              </a:rPr>
              <a:t>   </a:t>
            </a:r>
            <a:r>
              <a:rPr lang="en-US" sz="1800" err="1">
                <a:ea typeface="+mn-lt"/>
              </a:rPr>
              <a:t>non_healthy_food_set</a:t>
            </a:r>
            <a:r>
              <a:rPr lang="en-US" sz="1800">
                <a:ea typeface="+mn-lt"/>
              </a:rPr>
              <a:t> = </a:t>
            </a:r>
            <a:r>
              <a:rPr lang="en-US" sz="1800" err="1">
                <a:ea typeface="+mn-lt"/>
              </a:rPr>
              <a:t>fruit_set.difference</a:t>
            </a:r>
            <a:r>
              <a:rPr lang="en-US" sz="1800">
                <a:ea typeface="+mn-lt"/>
              </a:rPr>
              <a:t>(</a:t>
            </a:r>
            <a:r>
              <a:rPr lang="en-US" sz="1800" err="1">
                <a:ea typeface="+mn-lt"/>
              </a:rPr>
              <a:t>vegetable_set</a:t>
            </a:r>
            <a:r>
              <a:rPr lang="en-US" sz="1800">
                <a:ea typeface="+mn-lt"/>
              </a:rPr>
              <a:t>)</a:t>
            </a:r>
            <a:endParaRPr lang="en-US" sz="1800"/>
          </a:p>
          <a:p>
            <a:pPr marL="0" indent="0">
              <a:buNone/>
            </a:pPr>
            <a:r>
              <a:rPr lang="en-US" sz="1800">
                <a:ea typeface="+mn-lt"/>
              </a:rPr>
              <a:t>   print(</a:t>
            </a:r>
            <a:r>
              <a:rPr lang="en-US" sz="1800" err="1">
                <a:ea typeface="+mn-lt"/>
              </a:rPr>
              <a:t>non_healthy_food_set</a:t>
            </a:r>
            <a:r>
              <a:rPr lang="en-US" sz="1800">
                <a:ea typeface="+mn-lt"/>
              </a:rPr>
              <a:t>)</a:t>
            </a:r>
            <a:endParaRPr lang="en-US" sz="1800"/>
          </a:p>
          <a:p>
            <a:endParaRPr lang="en-US" dirty="0">
              <a:cs typeface="Calibri" panose="020F0502020204030204"/>
            </a:endParaRPr>
          </a:p>
        </p:txBody>
      </p:sp>
    </p:spTree>
    <p:extLst>
      <p:ext uri="{BB962C8B-B14F-4D97-AF65-F5344CB8AC3E}">
        <p14:creationId xmlns:p14="http://schemas.microsoft.com/office/powerpoint/2010/main" val="24016178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F9799-B4CD-D02F-820D-A32CEBD8CCB5}"/>
              </a:ext>
            </a:extLst>
          </p:cNvPr>
          <p:cNvSpPr>
            <a:spLocks noGrp="1"/>
          </p:cNvSpPr>
          <p:nvPr>
            <p:ph type="title"/>
          </p:nvPr>
        </p:nvSpPr>
        <p:spPr>
          <a:xfrm>
            <a:off x="628650" y="30776"/>
            <a:ext cx="7886700" cy="994172"/>
          </a:xfrm>
        </p:spPr>
        <p:txBody>
          <a:bodyPr>
            <a:normAutofit/>
          </a:bodyPr>
          <a:lstStyle/>
          <a:p>
            <a:r>
              <a:rPr lang="en-US" sz="2400">
                <a:ea typeface="+mj-lt"/>
                <a:cs typeface="+mj-lt"/>
              </a:rPr>
              <a:t>Basic Set Operations</a:t>
            </a:r>
            <a:endParaRPr lang="en-US" sz="2400"/>
          </a:p>
        </p:txBody>
      </p:sp>
      <p:sp>
        <p:nvSpPr>
          <p:cNvPr id="3" name="Content Placeholder 2">
            <a:extLst>
              <a:ext uri="{FF2B5EF4-FFF2-40B4-BE49-F238E27FC236}">
                <a16:creationId xmlns:a16="http://schemas.microsoft.com/office/drawing/2014/main" id="{61BE909F-91BA-CF14-E035-7C169A025978}"/>
              </a:ext>
            </a:extLst>
          </p:cNvPr>
          <p:cNvSpPr>
            <a:spLocks noGrp="1"/>
          </p:cNvSpPr>
          <p:nvPr>
            <p:ph idx="1"/>
          </p:nvPr>
        </p:nvSpPr>
        <p:spPr>
          <a:xfrm>
            <a:off x="628650" y="868102"/>
            <a:ext cx="7886700" cy="4001555"/>
          </a:xfrm>
        </p:spPr>
        <p:txBody>
          <a:bodyPr spcFirstLastPara="1" vert="horz" wrap="square" lIns="68580" tIns="34290" rIns="68580" bIns="34290" rtlCol="0" anchor="t" anchorCtr="0">
            <a:normAutofit fontScale="92500" lnSpcReduction="10000"/>
          </a:bodyPr>
          <a:lstStyle/>
          <a:p>
            <a:r>
              <a:rPr lang="en-US" sz="1950" b="1">
                <a:ea typeface="+mn-lt"/>
              </a:rPr>
              <a:t>Symmetric Difference</a:t>
            </a:r>
            <a:r>
              <a:rPr lang="en-US" sz="1950">
                <a:ea typeface="+mn-lt"/>
              </a:rPr>
              <a:t>: The symmetric difference of two sets returns a new set that contains only the elements that are in one set but not in the other. The symmetric difference operation is represented by the </a:t>
            </a:r>
            <a:r>
              <a:rPr lang="en-US" sz="1950"/>
              <a:t>^</a:t>
            </a:r>
            <a:r>
              <a:rPr lang="en-US" sz="1950">
                <a:ea typeface="+mn-lt"/>
              </a:rPr>
              <a:t> symbol, or the </a:t>
            </a:r>
            <a:r>
              <a:rPr lang="en-US" sz="1950" err="1"/>
              <a:t>symmetric_difference</a:t>
            </a:r>
            <a:r>
              <a:rPr lang="en-US" sz="1950"/>
              <a:t>()</a:t>
            </a:r>
            <a:r>
              <a:rPr lang="en-US" sz="1950">
                <a:ea typeface="+mn-lt"/>
              </a:rPr>
              <a:t> method.</a:t>
            </a:r>
          </a:p>
          <a:p>
            <a:pPr marL="0" indent="0">
              <a:buNone/>
            </a:pPr>
            <a:r>
              <a:rPr lang="en-US" sz="1800">
                <a:ea typeface="+mn-lt"/>
              </a:rPr>
              <a:t>  </a:t>
            </a:r>
            <a:r>
              <a:rPr lang="en-US" sz="1800" b="1">
                <a:ea typeface="+mn-lt"/>
              </a:rPr>
              <a:t>Example</a:t>
            </a:r>
            <a:r>
              <a:rPr lang="en-US" sz="1800">
                <a:ea typeface="+mn-lt"/>
              </a:rPr>
              <a:t>:</a:t>
            </a:r>
            <a:endParaRPr lang="en-US" sz="1800"/>
          </a:p>
          <a:p>
            <a:pPr marL="0" indent="0">
              <a:buNone/>
            </a:pPr>
            <a:r>
              <a:rPr lang="en-US" sz="1800">
                <a:ea typeface="+mn-lt"/>
              </a:rPr>
              <a:t>  </a:t>
            </a:r>
            <a:r>
              <a:rPr lang="en-US" sz="1800" err="1">
                <a:ea typeface="+mn-lt"/>
              </a:rPr>
              <a:t>fruit_set</a:t>
            </a:r>
            <a:r>
              <a:rPr lang="en-US" sz="1800">
                <a:ea typeface="+mn-lt"/>
              </a:rPr>
              <a:t> = {'apple', 'banana', 'cherry'}</a:t>
            </a:r>
            <a:endParaRPr lang="en-US" sz="1800"/>
          </a:p>
          <a:p>
            <a:pPr marL="0" indent="0">
              <a:buNone/>
            </a:pPr>
            <a:r>
              <a:rPr lang="en-US" sz="1800">
                <a:ea typeface="+mn-lt"/>
              </a:rPr>
              <a:t>  </a:t>
            </a:r>
            <a:r>
              <a:rPr lang="en-US" sz="1800" err="1">
                <a:ea typeface="+mn-lt"/>
              </a:rPr>
              <a:t>vegetable_set</a:t>
            </a:r>
            <a:r>
              <a:rPr lang="en-US" sz="1800">
                <a:ea typeface="+mn-lt"/>
              </a:rPr>
              <a:t> = {'carrot', 'potato', 'celery'}</a:t>
            </a:r>
            <a:endParaRPr lang="en-US" sz="1800"/>
          </a:p>
          <a:p>
            <a:pPr marL="0" indent="0">
              <a:buNone/>
            </a:pPr>
            <a:r>
              <a:rPr lang="en-US" sz="1800">
                <a:ea typeface="+mn-lt"/>
              </a:rPr>
              <a:t>  # Using the symmetric difference operator</a:t>
            </a:r>
            <a:endParaRPr lang="en-US" sz="1800"/>
          </a:p>
          <a:p>
            <a:pPr marL="0" indent="0">
              <a:buNone/>
            </a:pPr>
            <a:r>
              <a:rPr lang="en-US" sz="1800">
                <a:ea typeface="+mn-lt"/>
              </a:rPr>
              <a:t>  </a:t>
            </a:r>
            <a:r>
              <a:rPr lang="en-US" sz="1800" err="1">
                <a:ea typeface="+mn-lt"/>
              </a:rPr>
              <a:t>non_food_set</a:t>
            </a:r>
            <a:r>
              <a:rPr lang="en-US" sz="1800">
                <a:ea typeface="+mn-lt"/>
              </a:rPr>
              <a:t> = </a:t>
            </a:r>
            <a:r>
              <a:rPr lang="en-US" sz="1800" err="1">
                <a:ea typeface="+mn-lt"/>
              </a:rPr>
              <a:t>fruit_set</a:t>
            </a:r>
            <a:r>
              <a:rPr lang="en-US" sz="1800">
                <a:ea typeface="+mn-lt"/>
              </a:rPr>
              <a:t> ^ </a:t>
            </a:r>
            <a:r>
              <a:rPr lang="en-US" sz="1800" err="1">
                <a:ea typeface="+mn-lt"/>
              </a:rPr>
              <a:t>vegetable_set</a:t>
            </a:r>
            <a:endParaRPr lang="en-US" sz="1800"/>
          </a:p>
          <a:p>
            <a:pPr marL="0" indent="0">
              <a:buNone/>
            </a:pPr>
            <a:r>
              <a:rPr lang="en-US" sz="1800">
                <a:ea typeface="+mn-lt"/>
              </a:rPr>
              <a:t>  print(</a:t>
            </a:r>
            <a:r>
              <a:rPr lang="en-US" sz="1800" err="1">
                <a:ea typeface="+mn-lt"/>
              </a:rPr>
              <a:t>non_food_set</a:t>
            </a:r>
            <a:r>
              <a:rPr lang="en-US" sz="1800">
                <a:ea typeface="+mn-lt"/>
              </a:rPr>
              <a:t>)</a:t>
            </a:r>
            <a:endParaRPr lang="en-US" sz="1800"/>
          </a:p>
          <a:p>
            <a:pPr marL="0" indent="0">
              <a:buNone/>
            </a:pPr>
            <a:r>
              <a:rPr lang="en-US" sz="1800">
                <a:ea typeface="+mn-lt"/>
              </a:rPr>
              <a:t>  # Using the symmetric difference method</a:t>
            </a:r>
            <a:endParaRPr lang="en-US" sz="1800"/>
          </a:p>
          <a:p>
            <a:pPr marL="0" indent="0">
              <a:buNone/>
            </a:pPr>
            <a:r>
              <a:rPr lang="en-US" sz="1800">
                <a:ea typeface="+mn-lt"/>
              </a:rPr>
              <a:t>  </a:t>
            </a:r>
            <a:r>
              <a:rPr lang="en-US" sz="1800" err="1">
                <a:ea typeface="+mn-lt"/>
              </a:rPr>
              <a:t>non_food_set</a:t>
            </a:r>
            <a:r>
              <a:rPr lang="en-US" sz="1800">
                <a:ea typeface="+mn-lt"/>
              </a:rPr>
              <a:t> = </a:t>
            </a:r>
            <a:r>
              <a:rPr lang="en-US" sz="1800" err="1">
                <a:ea typeface="+mn-lt"/>
              </a:rPr>
              <a:t>fruit_set.symmetric_difference</a:t>
            </a:r>
            <a:r>
              <a:rPr lang="en-US" sz="1800">
                <a:ea typeface="+mn-lt"/>
              </a:rPr>
              <a:t>(</a:t>
            </a:r>
            <a:r>
              <a:rPr lang="en-US" sz="1800" err="1">
                <a:ea typeface="+mn-lt"/>
              </a:rPr>
              <a:t>vegetable_set</a:t>
            </a:r>
            <a:r>
              <a:rPr lang="en-US" sz="1800">
                <a:ea typeface="+mn-lt"/>
              </a:rPr>
              <a:t>)</a:t>
            </a:r>
            <a:endParaRPr lang="en-US" sz="1800"/>
          </a:p>
          <a:p>
            <a:pPr marL="0" indent="0">
              <a:buNone/>
            </a:pPr>
            <a:r>
              <a:rPr lang="en-US" sz="1800">
                <a:ea typeface="+mn-lt"/>
              </a:rPr>
              <a:t>  print(non_food_set)</a:t>
            </a:r>
            <a:endParaRPr lang="en-US" sz="1800"/>
          </a:p>
          <a:p>
            <a:endParaRPr lang="en-US" sz="1800">
              <a:cs typeface="Calibri" panose="020F0502020204030204"/>
            </a:endParaRPr>
          </a:p>
        </p:txBody>
      </p:sp>
    </p:spTree>
    <p:extLst>
      <p:ext uri="{BB962C8B-B14F-4D97-AF65-F5344CB8AC3E}">
        <p14:creationId xmlns:p14="http://schemas.microsoft.com/office/powerpoint/2010/main" val="36603987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F044B-8C7C-B854-21E1-64EC681C4140}"/>
              </a:ext>
            </a:extLst>
          </p:cNvPr>
          <p:cNvSpPr>
            <a:spLocks noGrp="1"/>
          </p:cNvSpPr>
          <p:nvPr>
            <p:ph type="title"/>
          </p:nvPr>
        </p:nvSpPr>
        <p:spPr>
          <a:xfrm>
            <a:off x="628650" y="218318"/>
            <a:ext cx="7886699" cy="699516"/>
          </a:xfrm>
        </p:spPr>
        <p:txBody>
          <a:bodyPr spcFirstLastPara="1" vert="horz" wrap="square" lIns="68580" tIns="34290" rIns="68580" bIns="34290" rtlCol="0" anchor="b" anchorCtr="0">
            <a:normAutofit/>
          </a:bodyPr>
          <a:lstStyle/>
          <a:p>
            <a:r>
              <a:rPr lang="en-US" sz="2400" kern="1200" dirty="0"/>
              <a:t>Methods in Sets</a:t>
            </a:r>
          </a:p>
        </p:txBody>
      </p:sp>
      <p:sp>
        <p:nvSpPr>
          <p:cNvPr id="3" name="Content Placeholder 2">
            <a:extLst>
              <a:ext uri="{FF2B5EF4-FFF2-40B4-BE49-F238E27FC236}">
                <a16:creationId xmlns:a16="http://schemas.microsoft.com/office/drawing/2014/main" id="{9634600A-64C1-7B5A-6722-82B1AA8074B6}"/>
              </a:ext>
            </a:extLst>
          </p:cNvPr>
          <p:cNvSpPr>
            <a:spLocks noGrp="1"/>
          </p:cNvSpPr>
          <p:nvPr>
            <p:ph idx="1"/>
          </p:nvPr>
        </p:nvSpPr>
        <p:spPr>
          <a:xfrm>
            <a:off x="628650" y="1001795"/>
            <a:ext cx="7886699" cy="315468"/>
          </a:xfrm>
        </p:spPr>
        <p:txBody>
          <a:bodyPr spcFirstLastPara="1" vert="horz" wrap="square" lIns="68580" tIns="34290" rIns="68580" bIns="34290" rtlCol="0" anchor="t" anchorCtr="0">
            <a:normAutofit fontScale="70000" lnSpcReduction="20000"/>
          </a:bodyPr>
          <a:lstStyle/>
          <a:p>
            <a:pPr marL="0" indent="0">
              <a:buNone/>
            </a:pPr>
            <a:r>
              <a:rPr lang="en-US" sz="1800" kern="1200" dirty="0">
                <a:solidFill>
                  <a:schemeClr val="tx1"/>
                </a:solidFill>
                <a:latin typeface="+mn-lt"/>
                <a:ea typeface="+mn-ea"/>
                <a:cs typeface="+mn-cs"/>
              </a:rPr>
              <a:t> </a:t>
            </a:r>
          </a:p>
          <a:p>
            <a:pPr marL="0" indent="0">
              <a:buNone/>
            </a:pPr>
            <a:endParaRPr lang="en-US" sz="1800" kern="1200" dirty="0">
              <a:solidFill>
                <a:schemeClr val="tx1"/>
              </a:solidFill>
              <a:latin typeface="+mn-lt"/>
              <a:ea typeface="+mn-ea"/>
              <a:cs typeface="+mn-cs"/>
            </a:endParaRPr>
          </a:p>
        </p:txBody>
      </p:sp>
      <p:graphicFrame>
        <p:nvGraphicFramePr>
          <p:cNvPr id="6" name="Table 5">
            <a:extLst>
              <a:ext uri="{FF2B5EF4-FFF2-40B4-BE49-F238E27FC236}">
                <a16:creationId xmlns:a16="http://schemas.microsoft.com/office/drawing/2014/main" id="{B106F672-1041-EDF0-05D0-ECE2912D6969}"/>
              </a:ext>
            </a:extLst>
          </p:cNvPr>
          <p:cNvGraphicFramePr>
            <a:graphicFrameLocks noGrp="1"/>
          </p:cNvGraphicFramePr>
          <p:nvPr/>
        </p:nvGraphicFramePr>
        <p:xfrm>
          <a:off x="694482" y="1097285"/>
          <a:ext cx="7370180" cy="3380989"/>
        </p:xfrm>
        <a:graphic>
          <a:graphicData uri="http://schemas.openxmlformats.org/drawingml/2006/table">
            <a:tbl>
              <a:tblPr firstRow="1" bandRow="1"/>
              <a:tblGrid>
                <a:gridCol w="2372258">
                  <a:extLst>
                    <a:ext uri="{9D8B030D-6E8A-4147-A177-3AD203B41FA5}">
                      <a16:colId xmlns:a16="http://schemas.microsoft.com/office/drawing/2014/main" val="1245317941"/>
                    </a:ext>
                  </a:extLst>
                </a:gridCol>
                <a:gridCol w="4997922">
                  <a:extLst>
                    <a:ext uri="{9D8B030D-6E8A-4147-A177-3AD203B41FA5}">
                      <a16:colId xmlns:a16="http://schemas.microsoft.com/office/drawing/2014/main" val="270497338"/>
                    </a:ext>
                  </a:extLst>
                </a:gridCol>
              </a:tblGrid>
              <a:tr h="365181">
                <a:tc>
                  <a:txBody>
                    <a:bodyPr/>
                    <a:lstStyle/>
                    <a:p>
                      <a:pPr algn="ctr" fontAlgn="t"/>
                      <a:r>
                        <a:rPr lang="en-US" sz="1400" b="1" dirty="0">
                          <a:effectLst/>
                          <a:latin typeface="+mj-lt"/>
                        </a:rPr>
                        <a:t>Method</a:t>
                      </a:r>
                    </a:p>
                  </a:txBody>
                  <a:tcPr marL="46601"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a:r>
                        <a:rPr lang="en-US" sz="1400" b="1" dirty="0">
                          <a:effectLst/>
                          <a:latin typeface="+mj-lt"/>
                        </a:rPr>
                        <a:t>Description</a:t>
                      </a:r>
                    </a:p>
                  </a:txBody>
                  <a:tcPr marL="23300"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556080277"/>
                  </a:ext>
                </a:extLst>
              </a:tr>
              <a:tr h="365181">
                <a:tc>
                  <a:txBody>
                    <a:bodyPr/>
                    <a:lstStyle/>
                    <a:p>
                      <a:pPr algn="l" fontAlgn="t"/>
                      <a:r>
                        <a:rPr lang="en-US" sz="1200" dirty="0">
                          <a:solidFill>
                            <a:schemeClr val="tx1"/>
                          </a:solidFill>
                          <a:effectLst/>
                          <a:hlinkClick r:id="rId2">
                            <a:extLst>
                              <a:ext uri="{A12FA001-AC4F-418D-AE19-62706E023703}">
                                <ahyp:hlinkClr xmlns:ahyp="http://schemas.microsoft.com/office/drawing/2018/hyperlinkcolor" val="tx"/>
                              </a:ext>
                            </a:extLst>
                          </a:hlinkClick>
                        </a:rPr>
                        <a:t>add()</a:t>
                      </a:r>
                      <a:endParaRPr lang="en-US" sz="1200" dirty="0">
                        <a:solidFill>
                          <a:schemeClr val="tx1"/>
                        </a:solidFill>
                        <a:effectLst/>
                      </a:endParaRPr>
                    </a:p>
                  </a:txBody>
                  <a:tcPr marL="46601"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9EB"/>
                    </a:solidFill>
                  </a:tcPr>
                </a:tc>
                <a:tc>
                  <a:txBody>
                    <a:bodyPr/>
                    <a:lstStyle/>
                    <a:p>
                      <a:pPr algn="l" fontAlgn="t"/>
                      <a:r>
                        <a:rPr lang="en-US" sz="1200" dirty="0">
                          <a:effectLst/>
                        </a:rPr>
                        <a:t>Adds an element to the set</a:t>
                      </a:r>
                    </a:p>
                  </a:txBody>
                  <a:tcPr marL="23300"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9EB"/>
                    </a:solidFill>
                  </a:tcPr>
                </a:tc>
                <a:extLst>
                  <a:ext uri="{0D108BD9-81ED-4DB2-BD59-A6C34878D82A}">
                    <a16:rowId xmlns:a16="http://schemas.microsoft.com/office/drawing/2014/main" val="43039884"/>
                  </a:ext>
                </a:extLst>
              </a:tr>
              <a:tr h="365181">
                <a:tc>
                  <a:txBody>
                    <a:bodyPr/>
                    <a:lstStyle/>
                    <a:p>
                      <a:pPr algn="l" fontAlgn="t"/>
                      <a:r>
                        <a:rPr lang="en-US" sz="1200">
                          <a:solidFill>
                            <a:schemeClr val="tx1"/>
                          </a:solidFill>
                          <a:effectLst/>
                          <a:hlinkClick r:id="rId3">
                            <a:extLst>
                              <a:ext uri="{A12FA001-AC4F-418D-AE19-62706E023703}">
                                <ahyp:hlinkClr xmlns:ahyp="http://schemas.microsoft.com/office/drawing/2018/hyperlinkcolor" val="tx"/>
                              </a:ext>
                            </a:extLst>
                          </a:hlinkClick>
                        </a:rPr>
                        <a:t>clear()</a:t>
                      </a:r>
                      <a:endParaRPr lang="en-US" sz="1200">
                        <a:solidFill>
                          <a:schemeClr val="tx1"/>
                        </a:solidFill>
                        <a:effectLst/>
                      </a:endParaRPr>
                    </a:p>
                  </a:txBody>
                  <a:tcPr marL="46601"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n-US" sz="1200">
                          <a:effectLst/>
                        </a:rPr>
                        <a:t>Removes all the elements from the set</a:t>
                      </a:r>
                    </a:p>
                  </a:txBody>
                  <a:tcPr marL="23300"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646241466"/>
                  </a:ext>
                </a:extLst>
              </a:tr>
              <a:tr h="365181">
                <a:tc>
                  <a:txBody>
                    <a:bodyPr/>
                    <a:lstStyle/>
                    <a:p>
                      <a:pPr algn="l" fontAlgn="t"/>
                      <a:r>
                        <a:rPr lang="en-US" sz="1200">
                          <a:solidFill>
                            <a:schemeClr val="tx1"/>
                          </a:solidFill>
                          <a:effectLst/>
                          <a:hlinkClick r:id="rId4">
                            <a:extLst>
                              <a:ext uri="{A12FA001-AC4F-418D-AE19-62706E023703}">
                                <ahyp:hlinkClr xmlns:ahyp="http://schemas.microsoft.com/office/drawing/2018/hyperlinkcolor" val="tx"/>
                              </a:ext>
                            </a:extLst>
                          </a:hlinkClick>
                        </a:rPr>
                        <a:t>copy()</a:t>
                      </a:r>
                      <a:endParaRPr lang="en-US" sz="1200">
                        <a:solidFill>
                          <a:schemeClr val="tx1"/>
                        </a:solidFill>
                        <a:effectLst/>
                      </a:endParaRPr>
                    </a:p>
                  </a:txBody>
                  <a:tcPr marL="46601"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9EB"/>
                    </a:solidFill>
                  </a:tcPr>
                </a:tc>
                <a:tc>
                  <a:txBody>
                    <a:bodyPr/>
                    <a:lstStyle/>
                    <a:p>
                      <a:pPr algn="l" fontAlgn="t"/>
                      <a:r>
                        <a:rPr lang="en-US" sz="1200" dirty="0">
                          <a:effectLst/>
                        </a:rPr>
                        <a:t>Returns a copy of the set</a:t>
                      </a:r>
                    </a:p>
                  </a:txBody>
                  <a:tcPr marL="23300"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9EB"/>
                    </a:solidFill>
                  </a:tcPr>
                </a:tc>
                <a:extLst>
                  <a:ext uri="{0D108BD9-81ED-4DB2-BD59-A6C34878D82A}">
                    <a16:rowId xmlns:a16="http://schemas.microsoft.com/office/drawing/2014/main" val="3907690469"/>
                  </a:ext>
                </a:extLst>
              </a:tr>
              <a:tr h="365181">
                <a:tc>
                  <a:txBody>
                    <a:bodyPr/>
                    <a:lstStyle/>
                    <a:p>
                      <a:pPr algn="l" fontAlgn="t"/>
                      <a:r>
                        <a:rPr lang="en-US" sz="1200">
                          <a:solidFill>
                            <a:schemeClr val="tx1"/>
                          </a:solidFill>
                          <a:effectLst/>
                          <a:hlinkClick r:id="rId5">
                            <a:extLst>
                              <a:ext uri="{A12FA001-AC4F-418D-AE19-62706E023703}">
                                <ahyp:hlinkClr xmlns:ahyp="http://schemas.microsoft.com/office/drawing/2018/hyperlinkcolor" val="tx"/>
                              </a:ext>
                            </a:extLst>
                          </a:hlinkClick>
                        </a:rPr>
                        <a:t>difference()</a:t>
                      </a:r>
                      <a:endParaRPr lang="en-US" sz="1200">
                        <a:solidFill>
                          <a:schemeClr val="tx1"/>
                        </a:solidFill>
                        <a:effectLst/>
                      </a:endParaRPr>
                    </a:p>
                  </a:txBody>
                  <a:tcPr marL="46601"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n-US" sz="1200" dirty="0">
                          <a:effectLst/>
                        </a:rPr>
                        <a:t>Returns a set containing the difference between two or more sets</a:t>
                      </a:r>
                    </a:p>
                  </a:txBody>
                  <a:tcPr marL="23300"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039992413"/>
                  </a:ext>
                </a:extLst>
              </a:tr>
              <a:tr h="412361">
                <a:tc>
                  <a:txBody>
                    <a:bodyPr/>
                    <a:lstStyle/>
                    <a:p>
                      <a:pPr algn="l" fontAlgn="t"/>
                      <a:r>
                        <a:rPr lang="en-US" sz="1200">
                          <a:solidFill>
                            <a:schemeClr val="tx1"/>
                          </a:solidFill>
                          <a:effectLst/>
                          <a:hlinkClick r:id="rId6">
                            <a:extLst>
                              <a:ext uri="{A12FA001-AC4F-418D-AE19-62706E023703}">
                                <ahyp:hlinkClr xmlns:ahyp="http://schemas.microsoft.com/office/drawing/2018/hyperlinkcolor" val="tx"/>
                              </a:ext>
                            </a:extLst>
                          </a:hlinkClick>
                        </a:rPr>
                        <a:t>difference_update()</a:t>
                      </a:r>
                      <a:endParaRPr lang="en-US" sz="1200">
                        <a:solidFill>
                          <a:schemeClr val="tx1"/>
                        </a:solidFill>
                        <a:effectLst/>
                      </a:endParaRPr>
                    </a:p>
                  </a:txBody>
                  <a:tcPr marL="46601"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9EB"/>
                    </a:solidFill>
                  </a:tcPr>
                </a:tc>
                <a:tc>
                  <a:txBody>
                    <a:bodyPr/>
                    <a:lstStyle/>
                    <a:p>
                      <a:pPr algn="l" fontAlgn="t"/>
                      <a:r>
                        <a:rPr lang="en-US" sz="1200">
                          <a:effectLst/>
                        </a:rPr>
                        <a:t>Removes the items in this set that are also included in another, specified set</a:t>
                      </a:r>
                    </a:p>
                  </a:txBody>
                  <a:tcPr marL="23300"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9EB"/>
                    </a:solidFill>
                  </a:tcPr>
                </a:tc>
                <a:extLst>
                  <a:ext uri="{0D108BD9-81ED-4DB2-BD59-A6C34878D82A}">
                    <a16:rowId xmlns:a16="http://schemas.microsoft.com/office/drawing/2014/main" val="1274832672"/>
                  </a:ext>
                </a:extLst>
              </a:tr>
              <a:tr h="365181">
                <a:tc>
                  <a:txBody>
                    <a:bodyPr/>
                    <a:lstStyle/>
                    <a:p>
                      <a:pPr algn="l" fontAlgn="t"/>
                      <a:r>
                        <a:rPr lang="en-US" sz="1200">
                          <a:solidFill>
                            <a:schemeClr val="tx1"/>
                          </a:solidFill>
                          <a:effectLst/>
                          <a:hlinkClick r:id="rId7">
                            <a:extLst>
                              <a:ext uri="{A12FA001-AC4F-418D-AE19-62706E023703}">
                                <ahyp:hlinkClr xmlns:ahyp="http://schemas.microsoft.com/office/drawing/2018/hyperlinkcolor" val="tx"/>
                              </a:ext>
                            </a:extLst>
                          </a:hlinkClick>
                        </a:rPr>
                        <a:t>discard()</a:t>
                      </a:r>
                      <a:endParaRPr lang="en-US" sz="1200">
                        <a:solidFill>
                          <a:schemeClr val="tx1"/>
                        </a:solidFill>
                        <a:effectLst/>
                      </a:endParaRPr>
                    </a:p>
                  </a:txBody>
                  <a:tcPr marL="46601"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n-US" sz="1200">
                          <a:effectLst/>
                        </a:rPr>
                        <a:t>Remove the specified item</a:t>
                      </a:r>
                    </a:p>
                  </a:txBody>
                  <a:tcPr marL="23300"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577180583"/>
                  </a:ext>
                </a:extLst>
              </a:tr>
              <a:tr h="365181">
                <a:tc>
                  <a:txBody>
                    <a:bodyPr/>
                    <a:lstStyle/>
                    <a:p>
                      <a:pPr algn="l" fontAlgn="t"/>
                      <a:r>
                        <a:rPr lang="en-US" sz="1200">
                          <a:solidFill>
                            <a:schemeClr val="tx1"/>
                          </a:solidFill>
                          <a:effectLst/>
                          <a:hlinkClick r:id="rId8">
                            <a:extLst>
                              <a:ext uri="{A12FA001-AC4F-418D-AE19-62706E023703}">
                                <ahyp:hlinkClr xmlns:ahyp="http://schemas.microsoft.com/office/drawing/2018/hyperlinkcolor" val="tx"/>
                              </a:ext>
                            </a:extLst>
                          </a:hlinkClick>
                        </a:rPr>
                        <a:t>intersection()</a:t>
                      </a:r>
                      <a:endParaRPr lang="en-US" sz="1200">
                        <a:solidFill>
                          <a:schemeClr val="tx1"/>
                        </a:solidFill>
                        <a:effectLst/>
                      </a:endParaRPr>
                    </a:p>
                  </a:txBody>
                  <a:tcPr marL="46601"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9EB"/>
                    </a:solidFill>
                  </a:tcPr>
                </a:tc>
                <a:tc>
                  <a:txBody>
                    <a:bodyPr/>
                    <a:lstStyle/>
                    <a:p>
                      <a:pPr algn="l" fontAlgn="t"/>
                      <a:r>
                        <a:rPr lang="en-US" sz="1200">
                          <a:effectLst/>
                        </a:rPr>
                        <a:t>Returns a set, that is the intersection of two or more sets</a:t>
                      </a:r>
                    </a:p>
                  </a:txBody>
                  <a:tcPr marL="23300"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9EB"/>
                    </a:solidFill>
                  </a:tcPr>
                </a:tc>
                <a:extLst>
                  <a:ext uri="{0D108BD9-81ED-4DB2-BD59-A6C34878D82A}">
                    <a16:rowId xmlns:a16="http://schemas.microsoft.com/office/drawing/2014/main" val="3674636514"/>
                  </a:ext>
                </a:extLst>
              </a:tr>
              <a:tr h="412361">
                <a:tc>
                  <a:txBody>
                    <a:bodyPr/>
                    <a:lstStyle/>
                    <a:p>
                      <a:pPr algn="l" fontAlgn="t"/>
                      <a:r>
                        <a:rPr lang="en-US" sz="1200" dirty="0">
                          <a:solidFill>
                            <a:schemeClr val="tx1"/>
                          </a:solidFill>
                          <a:effectLst/>
                          <a:hlinkClick r:id="rId9">
                            <a:extLst>
                              <a:ext uri="{A12FA001-AC4F-418D-AE19-62706E023703}">
                                <ahyp:hlinkClr xmlns:ahyp="http://schemas.microsoft.com/office/drawing/2018/hyperlinkcolor" val="tx"/>
                              </a:ext>
                            </a:extLst>
                          </a:hlinkClick>
                        </a:rPr>
                        <a:t>intersection_update()</a:t>
                      </a:r>
                      <a:endParaRPr lang="en-US" sz="1200" dirty="0">
                        <a:solidFill>
                          <a:schemeClr val="tx1"/>
                        </a:solidFill>
                        <a:effectLst/>
                      </a:endParaRPr>
                    </a:p>
                  </a:txBody>
                  <a:tcPr marL="46601"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n-US" sz="1200" dirty="0">
                          <a:effectLst/>
                        </a:rPr>
                        <a:t>Removes the items in this set that are not present in other, specified set(s)</a:t>
                      </a:r>
                    </a:p>
                  </a:txBody>
                  <a:tcPr marL="23300"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951196047"/>
                  </a:ext>
                </a:extLst>
              </a:tr>
            </a:tbl>
          </a:graphicData>
        </a:graphic>
      </p:graphicFrame>
    </p:spTree>
    <p:extLst>
      <p:ext uri="{BB962C8B-B14F-4D97-AF65-F5344CB8AC3E}">
        <p14:creationId xmlns:p14="http://schemas.microsoft.com/office/powerpoint/2010/main" val="3955012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1E6AA6D1-8A75-A9E0-1AAB-96052CFE70E8}"/>
              </a:ext>
            </a:extLst>
          </p:cNvPr>
          <p:cNvGraphicFramePr>
            <a:graphicFrameLocks noGrp="1"/>
          </p:cNvGraphicFramePr>
          <p:nvPr>
            <p:ph idx="1"/>
          </p:nvPr>
        </p:nvGraphicFramePr>
        <p:xfrm>
          <a:off x="628650" y="1369219"/>
          <a:ext cx="8263891" cy="2780570"/>
        </p:xfrm>
        <a:graphic>
          <a:graphicData uri="http://schemas.openxmlformats.org/drawingml/2006/table">
            <a:tbl>
              <a:tblPr firstRow="1" bandRow="1"/>
              <a:tblGrid>
                <a:gridCol w="2659919">
                  <a:extLst>
                    <a:ext uri="{9D8B030D-6E8A-4147-A177-3AD203B41FA5}">
                      <a16:colId xmlns:a16="http://schemas.microsoft.com/office/drawing/2014/main" val="1642498930"/>
                    </a:ext>
                  </a:extLst>
                </a:gridCol>
                <a:gridCol w="5603972">
                  <a:extLst>
                    <a:ext uri="{9D8B030D-6E8A-4147-A177-3AD203B41FA5}">
                      <a16:colId xmlns:a16="http://schemas.microsoft.com/office/drawing/2014/main" val="1355610466"/>
                    </a:ext>
                  </a:extLst>
                </a:gridCol>
              </a:tblGrid>
              <a:tr h="278057">
                <a:tc>
                  <a:txBody>
                    <a:bodyPr/>
                    <a:lstStyle/>
                    <a:p>
                      <a:pPr algn="ctr" fontAlgn="t"/>
                      <a:r>
                        <a:rPr lang="en-US" sz="1400" dirty="0">
                          <a:effectLst/>
                          <a:latin typeface="+mn-lt"/>
                        </a:rPr>
                        <a:t>Method</a:t>
                      </a:r>
                    </a:p>
                  </a:txBody>
                  <a:tcPr marL="46601"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9EB"/>
                    </a:solidFill>
                  </a:tcPr>
                </a:tc>
                <a:tc>
                  <a:txBody>
                    <a:bodyPr/>
                    <a:lstStyle/>
                    <a:p>
                      <a:pPr algn="ctr" fontAlgn="t"/>
                      <a:r>
                        <a:rPr lang="en-US" sz="1400" dirty="0">
                          <a:effectLst/>
                          <a:latin typeface="+mn-lt"/>
                        </a:rPr>
                        <a:t>Description</a:t>
                      </a:r>
                    </a:p>
                  </a:txBody>
                  <a:tcPr marL="23300"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9EB"/>
                    </a:solidFill>
                  </a:tcPr>
                </a:tc>
                <a:extLst>
                  <a:ext uri="{0D108BD9-81ED-4DB2-BD59-A6C34878D82A}">
                    <a16:rowId xmlns:a16="http://schemas.microsoft.com/office/drawing/2014/main" val="2961842405"/>
                  </a:ext>
                </a:extLst>
              </a:tr>
              <a:tr h="278057">
                <a:tc>
                  <a:txBody>
                    <a:bodyPr/>
                    <a:lstStyle/>
                    <a:p>
                      <a:pPr algn="l" fontAlgn="t"/>
                      <a:r>
                        <a:rPr lang="en-US" sz="1100" dirty="0">
                          <a:solidFill>
                            <a:schemeClr val="tx1"/>
                          </a:solidFill>
                          <a:effectLst/>
                          <a:latin typeface="+mn-lt"/>
                          <a:hlinkClick r:id="rId2">
                            <a:extLst>
                              <a:ext uri="{A12FA001-AC4F-418D-AE19-62706E023703}">
                                <ahyp:hlinkClr xmlns:ahyp="http://schemas.microsoft.com/office/drawing/2018/hyperlinkcolor" val="tx"/>
                              </a:ext>
                            </a:extLst>
                          </a:hlinkClick>
                        </a:rPr>
                        <a:t>isdisjoint()</a:t>
                      </a:r>
                      <a:endParaRPr lang="en-US" sz="1100" dirty="0">
                        <a:solidFill>
                          <a:schemeClr val="tx1"/>
                        </a:solidFill>
                        <a:effectLst/>
                        <a:latin typeface="+mn-lt"/>
                      </a:endParaRPr>
                    </a:p>
                  </a:txBody>
                  <a:tcPr marL="46601"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9EB"/>
                    </a:solidFill>
                  </a:tcPr>
                </a:tc>
                <a:tc>
                  <a:txBody>
                    <a:bodyPr/>
                    <a:lstStyle/>
                    <a:p>
                      <a:pPr algn="l" fontAlgn="t"/>
                      <a:r>
                        <a:rPr lang="en-US" sz="1100" dirty="0">
                          <a:solidFill>
                            <a:schemeClr val="tx1"/>
                          </a:solidFill>
                          <a:effectLst/>
                          <a:latin typeface="+mn-lt"/>
                        </a:rPr>
                        <a:t>Returns whether two sets have an intersection or not</a:t>
                      </a:r>
                    </a:p>
                  </a:txBody>
                  <a:tcPr marL="23300"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9EB"/>
                    </a:solidFill>
                  </a:tcPr>
                </a:tc>
                <a:extLst>
                  <a:ext uri="{0D108BD9-81ED-4DB2-BD59-A6C34878D82A}">
                    <a16:rowId xmlns:a16="http://schemas.microsoft.com/office/drawing/2014/main" val="629014997"/>
                  </a:ext>
                </a:extLst>
              </a:tr>
              <a:tr h="278057">
                <a:tc>
                  <a:txBody>
                    <a:bodyPr/>
                    <a:lstStyle/>
                    <a:p>
                      <a:pPr algn="l" fontAlgn="t"/>
                      <a:r>
                        <a:rPr lang="en-US" sz="1100" dirty="0">
                          <a:solidFill>
                            <a:schemeClr val="tx1"/>
                          </a:solidFill>
                          <a:effectLst/>
                          <a:latin typeface="+mn-lt"/>
                          <a:hlinkClick r:id="rId3">
                            <a:extLst>
                              <a:ext uri="{A12FA001-AC4F-418D-AE19-62706E023703}">
                                <ahyp:hlinkClr xmlns:ahyp="http://schemas.microsoft.com/office/drawing/2018/hyperlinkcolor" val="tx"/>
                              </a:ext>
                            </a:extLst>
                          </a:hlinkClick>
                        </a:rPr>
                        <a:t>issubset()</a:t>
                      </a:r>
                      <a:endParaRPr lang="en-US" sz="1100" dirty="0">
                        <a:solidFill>
                          <a:schemeClr val="tx1"/>
                        </a:solidFill>
                        <a:effectLst/>
                        <a:latin typeface="+mn-lt"/>
                      </a:endParaRPr>
                    </a:p>
                  </a:txBody>
                  <a:tcPr marL="46601"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n-US" sz="1100" dirty="0">
                          <a:solidFill>
                            <a:schemeClr val="tx1"/>
                          </a:solidFill>
                          <a:effectLst/>
                          <a:latin typeface="+mn-lt"/>
                        </a:rPr>
                        <a:t>Returns whether another set contains this set or not</a:t>
                      </a:r>
                    </a:p>
                  </a:txBody>
                  <a:tcPr marL="23300"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559583006"/>
                  </a:ext>
                </a:extLst>
              </a:tr>
              <a:tr h="278057">
                <a:tc>
                  <a:txBody>
                    <a:bodyPr/>
                    <a:lstStyle/>
                    <a:p>
                      <a:pPr algn="l" fontAlgn="t"/>
                      <a:r>
                        <a:rPr lang="en-US" sz="1100" dirty="0">
                          <a:solidFill>
                            <a:schemeClr val="tx1"/>
                          </a:solidFill>
                          <a:effectLst/>
                          <a:latin typeface="+mn-lt"/>
                          <a:hlinkClick r:id="rId4">
                            <a:extLst>
                              <a:ext uri="{A12FA001-AC4F-418D-AE19-62706E023703}">
                                <ahyp:hlinkClr xmlns:ahyp="http://schemas.microsoft.com/office/drawing/2018/hyperlinkcolor" val="tx"/>
                              </a:ext>
                            </a:extLst>
                          </a:hlinkClick>
                        </a:rPr>
                        <a:t>issuperset()</a:t>
                      </a:r>
                      <a:endParaRPr lang="en-US" sz="1100" dirty="0">
                        <a:solidFill>
                          <a:schemeClr val="tx1"/>
                        </a:solidFill>
                        <a:effectLst/>
                        <a:latin typeface="+mn-lt"/>
                      </a:endParaRPr>
                    </a:p>
                  </a:txBody>
                  <a:tcPr marL="46601"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9EB"/>
                    </a:solidFill>
                  </a:tcPr>
                </a:tc>
                <a:tc>
                  <a:txBody>
                    <a:bodyPr/>
                    <a:lstStyle/>
                    <a:p>
                      <a:pPr algn="l" fontAlgn="t"/>
                      <a:r>
                        <a:rPr lang="en-US" sz="1100" dirty="0">
                          <a:solidFill>
                            <a:schemeClr val="tx1"/>
                          </a:solidFill>
                          <a:effectLst/>
                          <a:latin typeface="+mn-lt"/>
                        </a:rPr>
                        <a:t>Returns whether this set contains another set or not</a:t>
                      </a:r>
                    </a:p>
                  </a:txBody>
                  <a:tcPr marL="23300"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9EB"/>
                    </a:solidFill>
                  </a:tcPr>
                </a:tc>
                <a:extLst>
                  <a:ext uri="{0D108BD9-81ED-4DB2-BD59-A6C34878D82A}">
                    <a16:rowId xmlns:a16="http://schemas.microsoft.com/office/drawing/2014/main" val="660439969"/>
                  </a:ext>
                </a:extLst>
              </a:tr>
              <a:tr h="278057">
                <a:tc>
                  <a:txBody>
                    <a:bodyPr/>
                    <a:lstStyle/>
                    <a:p>
                      <a:pPr algn="l" fontAlgn="t"/>
                      <a:r>
                        <a:rPr lang="en-US" sz="1100" dirty="0">
                          <a:solidFill>
                            <a:schemeClr val="tx1"/>
                          </a:solidFill>
                          <a:effectLst/>
                          <a:latin typeface="+mn-lt"/>
                          <a:hlinkClick r:id="rId5">
                            <a:extLst>
                              <a:ext uri="{A12FA001-AC4F-418D-AE19-62706E023703}">
                                <ahyp:hlinkClr xmlns:ahyp="http://schemas.microsoft.com/office/drawing/2018/hyperlinkcolor" val="tx"/>
                              </a:ext>
                            </a:extLst>
                          </a:hlinkClick>
                        </a:rPr>
                        <a:t>pop()</a:t>
                      </a:r>
                      <a:endParaRPr lang="en-US" sz="1100" dirty="0">
                        <a:solidFill>
                          <a:schemeClr val="tx1"/>
                        </a:solidFill>
                        <a:effectLst/>
                        <a:latin typeface="+mn-lt"/>
                      </a:endParaRPr>
                    </a:p>
                  </a:txBody>
                  <a:tcPr marL="46601"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n-US" sz="1100" dirty="0">
                          <a:solidFill>
                            <a:schemeClr val="tx1"/>
                          </a:solidFill>
                          <a:effectLst/>
                          <a:latin typeface="+mn-lt"/>
                        </a:rPr>
                        <a:t>Removes an element from the set</a:t>
                      </a:r>
                    </a:p>
                  </a:txBody>
                  <a:tcPr marL="23300"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972415119"/>
                  </a:ext>
                </a:extLst>
              </a:tr>
              <a:tr h="278057">
                <a:tc>
                  <a:txBody>
                    <a:bodyPr/>
                    <a:lstStyle/>
                    <a:p>
                      <a:pPr algn="l" fontAlgn="t"/>
                      <a:r>
                        <a:rPr lang="en-US" sz="1100" dirty="0">
                          <a:solidFill>
                            <a:schemeClr val="tx1"/>
                          </a:solidFill>
                          <a:effectLst/>
                          <a:latin typeface="+mn-lt"/>
                          <a:hlinkClick r:id="rId6">
                            <a:extLst>
                              <a:ext uri="{A12FA001-AC4F-418D-AE19-62706E023703}">
                                <ahyp:hlinkClr xmlns:ahyp="http://schemas.microsoft.com/office/drawing/2018/hyperlinkcolor" val="tx"/>
                              </a:ext>
                            </a:extLst>
                          </a:hlinkClick>
                        </a:rPr>
                        <a:t>remove()</a:t>
                      </a:r>
                      <a:endParaRPr lang="en-US" sz="1100" dirty="0">
                        <a:solidFill>
                          <a:schemeClr val="tx1"/>
                        </a:solidFill>
                        <a:effectLst/>
                        <a:latin typeface="+mn-lt"/>
                      </a:endParaRPr>
                    </a:p>
                  </a:txBody>
                  <a:tcPr marL="46601"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9EB"/>
                    </a:solidFill>
                  </a:tcPr>
                </a:tc>
                <a:tc>
                  <a:txBody>
                    <a:bodyPr/>
                    <a:lstStyle/>
                    <a:p>
                      <a:pPr algn="l" fontAlgn="t"/>
                      <a:r>
                        <a:rPr lang="en-US" sz="1100" dirty="0">
                          <a:solidFill>
                            <a:schemeClr val="tx1"/>
                          </a:solidFill>
                          <a:effectLst/>
                          <a:latin typeface="+mn-lt"/>
                        </a:rPr>
                        <a:t>Removes the specified element</a:t>
                      </a:r>
                    </a:p>
                  </a:txBody>
                  <a:tcPr marL="23300"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9EB"/>
                    </a:solidFill>
                  </a:tcPr>
                </a:tc>
                <a:extLst>
                  <a:ext uri="{0D108BD9-81ED-4DB2-BD59-A6C34878D82A}">
                    <a16:rowId xmlns:a16="http://schemas.microsoft.com/office/drawing/2014/main" val="2945076481"/>
                  </a:ext>
                </a:extLst>
              </a:tr>
              <a:tr h="278057">
                <a:tc>
                  <a:txBody>
                    <a:bodyPr/>
                    <a:lstStyle/>
                    <a:p>
                      <a:pPr algn="l" fontAlgn="t"/>
                      <a:r>
                        <a:rPr lang="en-US" sz="1100">
                          <a:solidFill>
                            <a:schemeClr val="tx1"/>
                          </a:solidFill>
                          <a:effectLst/>
                          <a:latin typeface="+mn-lt"/>
                          <a:hlinkClick r:id="rId7">
                            <a:extLst>
                              <a:ext uri="{A12FA001-AC4F-418D-AE19-62706E023703}">
                                <ahyp:hlinkClr xmlns:ahyp="http://schemas.microsoft.com/office/drawing/2018/hyperlinkcolor" val="tx"/>
                              </a:ext>
                            </a:extLst>
                          </a:hlinkClick>
                        </a:rPr>
                        <a:t>symmetric_difference()</a:t>
                      </a:r>
                      <a:endParaRPr lang="en-US" sz="1100">
                        <a:solidFill>
                          <a:schemeClr val="tx1"/>
                        </a:solidFill>
                        <a:effectLst/>
                        <a:latin typeface="+mn-lt"/>
                      </a:endParaRPr>
                    </a:p>
                  </a:txBody>
                  <a:tcPr marL="46601"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n-US" sz="1100" dirty="0">
                          <a:solidFill>
                            <a:schemeClr val="tx1"/>
                          </a:solidFill>
                          <a:effectLst/>
                          <a:latin typeface="+mn-lt"/>
                        </a:rPr>
                        <a:t>Returns a set with the symmetric differences of two sets</a:t>
                      </a:r>
                    </a:p>
                  </a:txBody>
                  <a:tcPr marL="23300"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887040522"/>
                  </a:ext>
                </a:extLst>
              </a:tr>
              <a:tr h="278057">
                <a:tc>
                  <a:txBody>
                    <a:bodyPr/>
                    <a:lstStyle/>
                    <a:p>
                      <a:pPr algn="l" fontAlgn="t"/>
                      <a:r>
                        <a:rPr lang="en-US" sz="1100">
                          <a:solidFill>
                            <a:schemeClr val="tx1"/>
                          </a:solidFill>
                          <a:effectLst/>
                          <a:latin typeface="+mn-lt"/>
                          <a:hlinkClick r:id="rId8">
                            <a:extLst>
                              <a:ext uri="{A12FA001-AC4F-418D-AE19-62706E023703}">
                                <ahyp:hlinkClr xmlns:ahyp="http://schemas.microsoft.com/office/drawing/2018/hyperlinkcolor" val="tx"/>
                              </a:ext>
                            </a:extLst>
                          </a:hlinkClick>
                        </a:rPr>
                        <a:t>symmetric_difference_update()</a:t>
                      </a:r>
                      <a:endParaRPr lang="en-US" sz="1100">
                        <a:solidFill>
                          <a:schemeClr val="tx1"/>
                        </a:solidFill>
                        <a:effectLst/>
                        <a:latin typeface="+mn-lt"/>
                      </a:endParaRPr>
                    </a:p>
                  </a:txBody>
                  <a:tcPr marL="46601"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9EB"/>
                    </a:solidFill>
                  </a:tcPr>
                </a:tc>
                <a:tc>
                  <a:txBody>
                    <a:bodyPr/>
                    <a:lstStyle/>
                    <a:p>
                      <a:pPr algn="l" fontAlgn="t"/>
                      <a:r>
                        <a:rPr lang="en-US" sz="1100" dirty="0">
                          <a:solidFill>
                            <a:schemeClr val="tx1"/>
                          </a:solidFill>
                          <a:effectLst/>
                          <a:latin typeface="+mn-lt"/>
                        </a:rPr>
                        <a:t>inserts the symmetric differences from this set and another</a:t>
                      </a:r>
                    </a:p>
                  </a:txBody>
                  <a:tcPr marL="23300"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9EB"/>
                    </a:solidFill>
                  </a:tcPr>
                </a:tc>
                <a:extLst>
                  <a:ext uri="{0D108BD9-81ED-4DB2-BD59-A6C34878D82A}">
                    <a16:rowId xmlns:a16="http://schemas.microsoft.com/office/drawing/2014/main" val="2510960459"/>
                  </a:ext>
                </a:extLst>
              </a:tr>
              <a:tr h="278057">
                <a:tc>
                  <a:txBody>
                    <a:bodyPr/>
                    <a:lstStyle/>
                    <a:p>
                      <a:pPr algn="l" fontAlgn="t"/>
                      <a:r>
                        <a:rPr lang="en-US" sz="1100">
                          <a:solidFill>
                            <a:schemeClr val="tx1"/>
                          </a:solidFill>
                          <a:effectLst/>
                          <a:latin typeface="+mn-lt"/>
                          <a:hlinkClick r:id="rId9">
                            <a:extLst>
                              <a:ext uri="{A12FA001-AC4F-418D-AE19-62706E023703}">
                                <ahyp:hlinkClr xmlns:ahyp="http://schemas.microsoft.com/office/drawing/2018/hyperlinkcolor" val="tx"/>
                              </a:ext>
                            </a:extLst>
                          </a:hlinkClick>
                        </a:rPr>
                        <a:t>union()</a:t>
                      </a:r>
                      <a:endParaRPr lang="en-US" sz="1100">
                        <a:solidFill>
                          <a:schemeClr val="tx1"/>
                        </a:solidFill>
                        <a:effectLst/>
                        <a:latin typeface="+mn-lt"/>
                      </a:endParaRPr>
                    </a:p>
                  </a:txBody>
                  <a:tcPr marL="46601"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n-US" sz="1100" dirty="0">
                          <a:solidFill>
                            <a:schemeClr val="tx1"/>
                          </a:solidFill>
                          <a:effectLst/>
                          <a:latin typeface="+mn-lt"/>
                        </a:rPr>
                        <a:t>Return a set containing the union of sets</a:t>
                      </a:r>
                    </a:p>
                  </a:txBody>
                  <a:tcPr marL="23300"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625194880"/>
                  </a:ext>
                </a:extLst>
              </a:tr>
              <a:tr h="278057">
                <a:tc>
                  <a:txBody>
                    <a:bodyPr/>
                    <a:lstStyle/>
                    <a:p>
                      <a:pPr algn="l" fontAlgn="t"/>
                      <a:r>
                        <a:rPr lang="en-US" sz="1100" dirty="0">
                          <a:solidFill>
                            <a:schemeClr val="tx1"/>
                          </a:solidFill>
                          <a:effectLst/>
                          <a:latin typeface="+mn-lt"/>
                          <a:hlinkClick r:id="rId10">
                            <a:extLst>
                              <a:ext uri="{A12FA001-AC4F-418D-AE19-62706E023703}">
                                <ahyp:hlinkClr xmlns:ahyp="http://schemas.microsoft.com/office/drawing/2018/hyperlinkcolor" val="tx"/>
                              </a:ext>
                            </a:extLst>
                          </a:hlinkClick>
                        </a:rPr>
                        <a:t>update()</a:t>
                      </a:r>
                      <a:endParaRPr lang="en-US" sz="1100" dirty="0">
                        <a:solidFill>
                          <a:schemeClr val="tx1"/>
                        </a:solidFill>
                        <a:effectLst/>
                        <a:latin typeface="+mn-lt"/>
                      </a:endParaRPr>
                    </a:p>
                  </a:txBody>
                  <a:tcPr marL="46601"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9EB"/>
                    </a:solidFill>
                  </a:tcPr>
                </a:tc>
                <a:tc>
                  <a:txBody>
                    <a:bodyPr/>
                    <a:lstStyle/>
                    <a:p>
                      <a:pPr algn="l" fontAlgn="t"/>
                      <a:r>
                        <a:rPr lang="en-US" sz="1100" dirty="0">
                          <a:solidFill>
                            <a:schemeClr val="tx1"/>
                          </a:solidFill>
                          <a:effectLst/>
                          <a:latin typeface="+mn-lt"/>
                        </a:rPr>
                        <a:t>Update the set with another set, or any other </a:t>
                      </a:r>
                      <a:r>
                        <a:rPr lang="en-US" sz="1100" dirty="0" err="1">
                          <a:solidFill>
                            <a:schemeClr val="tx1"/>
                          </a:solidFill>
                          <a:effectLst/>
                          <a:latin typeface="+mn-lt"/>
                        </a:rPr>
                        <a:t>iterable</a:t>
                      </a:r>
                      <a:endParaRPr lang="en-US" sz="1100" dirty="0">
                        <a:solidFill>
                          <a:schemeClr val="tx1"/>
                        </a:solidFill>
                        <a:effectLst/>
                        <a:latin typeface="+mn-lt"/>
                      </a:endParaRPr>
                    </a:p>
                  </a:txBody>
                  <a:tcPr marL="23300" marR="23300" marT="23300" marB="233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9EB"/>
                    </a:solidFill>
                  </a:tcPr>
                </a:tc>
                <a:extLst>
                  <a:ext uri="{0D108BD9-81ED-4DB2-BD59-A6C34878D82A}">
                    <a16:rowId xmlns:a16="http://schemas.microsoft.com/office/drawing/2014/main" val="3866774814"/>
                  </a:ext>
                </a:extLst>
              </a:tr>
            </a:tbl>
          </a:graphicData>
        </a:graphic>
      </p:graphicFrame>
      <p:sp>
        <p:nvSpPr>
          <p:cNvPr id="3" name="Title 1">
            <a:extLst>
              <a:ext uri="{FF2B5EF4-FFF2-40B4-BE49-F238E27FC236}">
                <a16:creationId xmlns:a16="http://schemas.microsoft.com/office/drawing/2014/main" id="{9395BF70-5159-271A-99AF-1605AE12CF33}"/>
              </a:ext>
            </a:extLst>
          </p:cNvPr>
          <p:cNvSpPr>
            <a:spLocks noGrp="1"/>
          </p:cNvSpPr>
          <p:nvPr>
            <p:ph type="title"/>
          </p:nvPr>
        </p:nvSpPr>
        <p:spPr>
          <a:xfrm>
            <a:off x="628650" y="218318"/>
            <a:ext cx="7886699" cy="699516"/>
          </a:xfrm>
        </p:spPr>
        <p:txBody>
          <a:bodyPr spcFirstLastPara="1" vert="horz" wrap="square" lIns="68580" tIns="34290" rIns="68580" bIns="34290" rtlCol="0" anchor="b" anchorCtr="0">
            <a:normAutofit/>
          </a:bodyPr>
          <a:lstStyle/>
          <a:p>
            <a:r>
              <a:rPr lang="en-US" sz="2400" kern="1200" dirty="0"/>
              <a:t>Methods in Sets</a:t>
            </a:r>
          </a:p>
        </p:txBody>
      </p:sp>
    </p:spTree>
    <p:extLst>
      <p:ext uri="{BB962C8B-B14F-4D97-AF65-F5344CB8AC3E}">
        <p14:creationId xmlns:p14="http://schemas.microsoft.com/office/powerpoint/2010/main" val="40004183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0C8A6-4243-86AA-3B16-5F83346FAD32}"/>
              </a:ext>
            </a:extLst>
          </p:cNvPr>
          <p:cNvSpPr>
            <a:spLocks noGrp="1"/>
          </p:cNvSpPr>
          <p:nvPr>
            <p:ph type="title"/>
          </p:nvPr>
        </p:nvSpPr>
        <p:spPr/>
        <p:txBody>
          <a:bodyPr>
            <a:normAutofit/>
          </a:bodyPr>
          <a:lstStyle/>
          <a:p>
            <a:r>
              <a:rPr lang="en-US" sz="2475" dirty="0">
                <a:solidFill>
                  <a:srgbClr val="353740"/>
                </a:solidFill>
                <a:latin typeface="Arial" panose="020B0604020202020204" pitchFamily="34" charset="0"/>
                <a:cs typeface="Arial" panose="020B0604020202020204" pitchFamily="34" charset="0"/>
              </a:rPr>
              <a:t>Dictionaries:</a:t>
            </a:r>
            <a:endParaRPr lang="en-US" sz="2475"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EC838F8-A6CF-2668-8C53-E2AEF018B586}"/>
              </a:ext>
            </a:extLst>
          </p:cNvPr>
          <p:cNvSpPr>
            <a:spLocks noGrp="1"/>
          </p:cNvSpPr>
          <p:nvPr>
            <p:ph idx="1"/>
          </p:nvPr>
        </p:nvSpPr>
        <p:spPr/>
        <p:txBody>
          <a:bodyPr spcFirstLastPara="1" vert="horz" wrap="square" lIns="68580" tIns="34290" rIns="68580" bIns="34290" rtlCol="0" anchor="t" anchorCtr="0">
            <a:normAutofit/>
          </a:bodyPr>
          <a:lstStyle/>
          <a:p>
            <a:r>
              <a:rPr lang="en-US" sz="1800" dirty="0"/>
              <a:t> A dictionary is an unordered collection of key-value pairs. It is used to store a set of related data items in a key-value format. The key is used to look up the corresponding value</a:t>
            </a:r>
          </a:p>
          <a:p>
            <a:r>
              <a:rPr lang="en-US" sz="1800" dirty="0"/>
              <a:t>A dictionary is a built-in data type in Python that allows us to store data in key-value pairs.</a:t>
            </a:r>
          </a:p>
          <a:p>
            <a:pPr algn="l">
              <a:buFont typeface="Arial" panose="020B0604020202020204" pitchFamily="34" charset="0"/>
              <a:buChar char="•"/>
            </a:pPr>
            <a:r>
              <a:rPr lang="en-US" sz="1800" dirty="0"/>
              <a:t>Dictionaries are also known as associative arrays or hash tables in other programming languages.</a:t>
            </a:r>
          </a:p>
          <a:p>
            <a:pPr algn="l">
              <a:buFont typeface="Arial" panose="020B0604020202020204" pitchFamily="34" charset="0"/>
              <a:buChar char="•"/>
            </a:pPr>
            <a:r>
              <a:rPr lang="en-US" sz="1800" dirty="0"/>
              <a:t>Dictionaries are mutable, unordered, and can contain any data type as values.</a:t>
            </a:r>
          </a:p>
          <a:p>
            <a:endParaRPr lang="en-US" b="0" i="0" u="none" strike="noStrike" dirty="0">
              <a:solidFill>
                <a:srgbClr val="353740"/>
              </a:solidFill>
              <a:effectLst/>
              <a:latin typeface="ColfaxAI"/>
            </a:endParaRPr>
          </a:p>
          <a:p>
            <a:endParaRPr lang="en-US" b="0" i="0" u="none" strike="noStrike" dirty="0">
              <a:solidFill>
                <a:srgbClr val="353740"/>
              </a:solidFill>
              <a:effectLst/>
              <a:latin typeface="ColfaxAI"/>
            </a:endParaRPr>
          </a:p>
          <a:p>
            <a:endParaRPr lang="en-US" dirty="0"/>
          </a:p>
        </p:txBody>
      </p:sp>
    </p:spTree>
    <p:extLst>
      <p:ext uri="{BB962C8B-B14F-4D97-AF65-F5344CB8AC3E}">
        <p14:creationId xmlns:p14="http://schemas.microsoft.com/office/powerpoint/2010/main" val="3174936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DAA91-CE94-D771-FFFE-7D579A4D53AB}"/>
              </a:ext>
            </a:extLst>
          </p:cNvPr>
          <p:cNvSpPr>
            <a:spLocks noGrp="1"/>
          </p:cNvSpPr>
          <p:nvPr>
            <p:ph type="title"/>
          </p:nvPr>
        </p:nvSpPr>
        <p:spPr/>
        <p:txBody>
          <a:bodyPr>
            <a:normAutofit/>
          </a:bodyPr>
          <a:lstStyle/>
          <a:p>
            <a:r>
              <a:rPr lang="en-US" sz="2475" dirty="0">
                <a:latin typeface="Arial" panose="020B0604020202020204" pitchFamily="34" charset="0"/>
                <a:cs typeface="Arial" panose="020B0604020202020204" pitchFamily="34" charset="0"/>
              </a:rPr>
              <a:t>What are Data Structures?</a:t>
            </a:r>
          </a:p>
        </p:txBody>
      </p:sp>
      <p:sp>
        <p:nvSpPr>
          <p:cNvPr id="3" name="Content Placeholder 2">
            <a:extLst>
              <a:ext uri="{FF2B5EF4-FFF2-40B4-BE49-F238E27FC236}">
                <a16:creationId xmlns:a16="http://schemas.microsoft.com/office/drawing/2014/main" id="{B4F7862D-187C-CC13-0113-9BE097D8EB88}"/>
              </a:ext>
            </a:extLst>
          </p:cNvPr>
          <p:cNvSpPr>
            <a:spLocks noGrp="1"/>
          </p:cNvSpPr>
          <p:nvPr>
            <p:ph idx="1"/>
          </p:nvPr>
        </p:nvSpPr>
        <p:spPr>
          <a:xfrm>
            <a:off x="628650" y="1268016"/>
            <a:ext cx="7886700" cy="3263504"/>
          </a:xfrm>
        </p:spPr>
        <p:txBody>
          <a:bodyPr>
            <a:normAutofit lnSpcReduction="10000"/>
          </a:bodyPr>
          <a:lstStyle/>
          <a:p>
            <a:r>
              <a:rPr lang="en-US" sz="1950" dirty="0">
                <a:latin typeface="Arial" panose="020B0604020202020204" pitchFamily="34" charset="0"/>
                <a:cs typeface="Arial" panose="020B0604020202020204" pitchFamily="34" charset="0"/>
              </a:rPr>
              <a:t>Process which help to Organize, Manage and Store data in programing to access data effectively are referred as data structures.</a:t>
            </a:r>
          </a:p>
          <a:p>
            <a:r>
              <a:rPr lang="en-US" sz="1950" dirty="0">
                <a:latin typeface="Arial" panose="020B0604020202020204" pitchFamily="34" charset="0"/>
                <a:cs typeface="Arial" panose="020B0604020202020204" pitchFamily="34" charset="0"/>
              </a:rPr>
              <a:t> </a:t>
            </a:r>
            <a:r>
              <a:rPr lang="en-US" sz="1950" dirty="0">
                <a:solidFill>
                  <a:srgbClr val="353740"/>
                </a:solidFill>
                <a:latin typeface="Arial" panose="020B0604020202020204" pitchFamily="34" charset="0"/>
                <a:cs typeface="Arial" panose="020B0604020202020204" pitchFamily="34" charset="0"/>
              </a:rPr>
              <a:t>Python has a wide range of data structures. These data structures are used to store data in an organized way. </a:t>
            </a:r>
          </a:p>
          <a:p>
            <a:r>
              <a:rPr lang="en-US" sz="1950" dirty="0">
                <a:solidFill>
                  <a:srgbClr val="353740"/>
                </a:solidFill>
                <a:latin typeface="Arial" panose="020B0604020202020204" pitchFamily="34" charset="0"/>
                <a:cs typeface="Arial" panose="020B0604020202020204" pitchFamily="34" charset="0"/>
              </a:rPr>
              <a:t>These data structure have a sequence of numbers assigned to the elements.</a:t>
            </a:r>
          </a:p>
          <a:p>
            <a:r>
              <a:rPr lang="en-US" sz="1950" dirty="0">
                <a:solidFill>
                  <a:srgbClr val="353740"/>
                </a:solidFill>
                <a:latin typeface="Arial" panose="020B0604020202020204" pitchFamily="34" charset="0"/>
                <a:cs typeface="Arial" panose="020B0604020202020204" pitchFamily="34" charset="0"/>
              </a:rPr>
              <a:t>And the assigned element number starts the count of elements from zero instead of one. </a:t>
            </a:r>
          </a:p>
          <a:p>
            <a:r>
              <a:rPr lang="en-US" sz="1950" dirty="0">
                <a:solidFill>
                  <a:srgbClr val="353740"/>
                </a:solidFill>
                <a:latin typeface="Arial" panose="020B0604020202020204" pitchFamily="34" charset="0"/>
                <a:cs typeface="Arial" panose="020B0604020202020204" pitchFamily="34" charset="0"/>
              </a:rPr>
              <a:t>These are the building blocks of any programming language.</a:t>
            </a:r>
          </a:p>
          <a:p>
            <a:endParaRPr lang="en-US" dirty="0"/>
          </a:p>
        </p:txBody>
      </p:sp>
    </p:spTree>
    <p:extLst>
      <p:ext uri="{BB962C8B-B14F-4D97-AF65-F5344CB8AC3E}">
        <p14:creationId xmlns:p14="http://schemas.microsoft.com/office/powerpoint/2010/main" val="27073445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EE921-6517-121D-A7A8-91258066DFB5}"/>
              </a:ext>
            </a:extLst>
          </p:cNvPr>
          <p:cNvSpPr>
            <a:spLocks noGrp="1"/>
          </p:cNvSpPr>
          <p:nvPr>
            <p:ph type="title"/>
          </p:nvPr>
        </p:nvSpPr>
        <p:spPr/>
        <p:txBody>
          <a:bodyPr>
            <a:normAutofit/>
          </a:bodyPr>
          <a:lstStyle/>
          <a:p>
            <a:r>
              <a:rPr lang="en-US" sz="2475" dirty="0">
                <a:latin typeface="Arial" panose="020B0604020202020204" pitchFamily="34" charset="0"/>
                <a:cs typeface="Arial" panose="020B0604020202020204" pitchFamily="34" charset="0"/>
              </a:rPr>
              <a:t>Defining a Dictionary</a:t>
            </a:r>
          </a:p>
        </p:txBody>
      </p:sp>
      <p:sp>
        <p:nvSpPr>
          <p:cNvPr id="3" name="Content Placeholder 2">
            <a:extLst>
              <a:ext uri="{FF2B5EF4-FFF2-40B4-BE49-F238E27FC236}">
                <a16:creationId xmlns:a16="http://schemas.microsoft.com/office/drawing/2014/main" id="{06B64580-7F63-C1A9-2F31-649015BB63C3}"/>
              </a:ext>
            </a:extLst>
          </p:cNvPr>
          <p:cNvSpPr>
            <a:spLocks noGrp="1"/>
          </p:cNvSpPr>
          <p:nvPr>
            <p:ph idx="1"/>
          </p:nvPr>
        </p:nvSpPr>
        <p:spPr/>
        <p:txBody>
          <a:bodyPr spcFirstLastPara="1" vert="horz" wrap="square" lIns="68580" tIns="34290" rIns="68580" bIns="34290" rtlCol="0" anchor="t" anchorCtr="0">
            <a:normAutofit/>
          </a:bodyPr>
          <a:lstStyle/>
          <a:p>
            <a:r>
              <a:rPr lang="en-US" sz="1800">
                <a:ea typeface="+mn-lt"/>
              </a:rPr>
              <a:t>To define a dictionary in Python, use curly braces </a:t>
            </a:r>
            <a:r>
              <a:rPr lang="en-US" sz="1800"/>
              <a:t>{}</a:t>
            </a:r>
            <a:r>
              <a:rPr lang="en-US" sz="1800">
                <a:ea typeface="+mn-lt"/>
              </a:rPr>
              <a:t> and separate the keys from the values using colons </a:t>
            </a:r>
            <a:r>
              <a:rPr lang="en-US" sz="1800" b="1"/>
              <a:t>:</a:t>
            </a:r>
            <a:r>
              <a:rPr lang="en-US" sz="1800">
                <a:ea typeface="+mn-lt"/>
              </a:rPr>
              <a:t>. The key-value pairs are separated by commas.</a:t>
            </a:r>
          </a:p>
          <a:p>
            <a:pPr marL="0" indent="0">
              <a:buNone/>
            </a:pPr>
            <a:r>
              <a:rPr lang="en-US" sz="1800">
                <a:ea typeface="+mn-lt"/>
              </a:rPr>
              <a:t>   person = {'name': 'John Doe', 'age': 32, 'address': '123 Main St'}</a:t>
            </a:r>
            <a:endParaRPr lang="en-US" sz="1800"/>
          </a:p>
          <a:p>
            <a:pPr marL="0" indent="0">
              <a:buNone/>
            </a:pPr>
            <a:r>
              <a:rPr lang="en-US" sz="1800">
                <a:ea typeface="+mn-lt"/>
              </a:rPr>
              <a:t>   print(person)</a:t>
            </a:r>
            <a:endParaRPr lang="en-US" sz="1800"/>
          </a:p>
          <a:p>
            <a:pPr marL="0" indent="0">
              <a:buNone/>
            </a:pPr>
            <a:r>
              <a:rPr lang="en-US" sz="1800"/>
              <a:t>   This creates a dictionary with three key-value pairs, where the keys are 'name', 'age', and '</a:t>
            </a:r>
            <a:r>
              <a:rPr lang="en-US" sz="1800">
                <a:ea typeface="+mn-lt"/>
              </a:rPr>
              <a:t>address</a:t>
            </a:r>
            <a:r>
              <a:rPr lang="en-US" sz="1800"/>
              <a:t>', and the values are '</a:t>
            </a:r>
            <a:r>
              <a:rPr lang="en-US" sz="1800">
                <a:ea typeface="+mn-lt"/>
              </a:rPr>
              <a:t>John Doe</a:t>
            </a:r>
            <a:r>
              <a:rPr lang="en-US" sz="1800"/>
              <a:t>’, 32, and '</a:t>
            </a:r>
            <a:r>
              <a:rPr lang="en-US" sz="1800">
                <a:ea typeface="+mn-lt"/>
              </a:rPr>
              <a:t>123 Main St</a:t>
            </a:r>
            <a:r>
              <a:rPr lang="en-US" sz="1800"/>
              <a:t>', respectively.</a:t>
            </a:r>
          </a:p>
          <a:p>
            <a:pPr marL="0" indent="0">
              <a:buNone/>
            </a:pPr>
            <a:r>
              <a:rPr lang="en-US" dirty="0">
                <a:cs typeface="Calibri" panose="020F0502020204030204"/>
              </a:rPr>
              <a:t>	</a:t>
            </a:r>
          </a:p>
          <a:p>
            <a:endParaRPr lang="en-US" dirty="0">
              <a:cs typeface="Calibri" panose="020F0502020204030204"/>
            </a:endParaRPr>
          </a:p>
        </p:txBody>
      </p:sp>
    </p:spTree>
    <p:extLst>
      <p:ext uri="{BB962C8B-B14F-4D97-AF65-F5344CB8AC3E}">
        <p14:creationId xmlns:p14="http://schemas.microsoft.com/office/powerpoint/2010/main" val="1827734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3BDA1-60A5-5664-E7DF-F04E18CA5FCC}"/>
              </a:ext>
            </a:extLst>
          </p:cNvPr>
          <p:cNvSpPr>
            <a:spLocks noGrp="1"/>
          </p:cNvSpPr>
          <p:nvPr>
            <p:ph type="title"/>
          </p:nvPr>
        </p:nvSpPr>
        <p:spPr/>
        <p:txBody>
          <a:bodyPr>
            <a:normAutofit/>
          </a:bodyPr>
          <a:lstStyle/>
          <a:p>
            <a:r>
              <a:rPr lang="en-US" sz="2475" dirty="0">
                <a:latin typeface="Arial" panose="020B0604020202020204" pitchFamily="34" charset="0"/>
                <a:cs typeface="Arial" panose="020B0604020202020204" pitchFamily="34" charset="0"/>
              </a:rPr>
              <a:t>Defining a Dictionary</a:t>
            </a:r>
            <a:endParaRPr lang="en-US" sz="2475" dirty="0"/>
          </a:p>
        </p:txBody>
      </p:sp>
      <p:sp>
        <p:nvSpPr>
          <p:cNvPr id="3" name="Content Placeholder 2">
            <a:extLst>
              <a:ext uri="{FF2B5EF4-FFF2-40B4-BE49-F238E27FC236}">
                <a16:creationId xmlns:a16="http://schemas.microsoft.com/office/drawing/2014/main" id="{5D880B5B-DED1-9C09-0A89-0C9678DFE336}"/>
              </a:ext>
            </a:extLst>
          </p:cNvPr>
          <p:cNvSpPr>
            <a:spLocks noGrp="1"/>
          </p:cNvSpPr>
          <p:nvPr>
            <p:ph idx="1"/>
          </p:nvPr>
        </p:nvSpPr>
        <p:spPr/>
        <p:txBody>
          <a:bodyPr spcFirstLastPara="1" vert="horz" wrap="square" lIns="68580" tIns="34290" rIns="68580" bIns="34290" rtlCol="0" anchor="t" anchorCtr="0">
            <a:normAutofit/>
          </a:bodyPr>
          <a:lstStyle/>
          <a:p>
            <a:pPr algn="l"/>
            <a:r>
              <a:rPr lang="en-US" sz="1800"/>
              <a:t>We can also use the </a:t>
            </a:r>
            <a:r>
              <a:rPr lang="en-US" sz="1800" err="1"/>
              <a:t>dict</a:t>
            </a:r>
            <a:r>
              <a:rPr lang="en-US" sz="1800"/>
              <a:t>() constructor to create a dictionary, like this:</a:t>
            </a:r>
          </a:p>
          <a:p>
            <a:pPr marL="0" indent="0">
              <a:buNone/>
            </a:pPr>
            <a:r>
              <a:rPr lang="en-US" sz="1800"/>
              <a:t>     </a:t>
            </a:r>
            <a:r>
              <a:rPr lang="en-US" sz="1800" err="1"/>
              <a:t>my_dict</a:t>
            </a:r>
            <a:r>
              <a:rPr lang="en-US" sz="1800"/>
              <a:t> = </a:t>
            </a:r>
            <a:r>
              <a:rPr lang="en-US" sz="1800" err="1"/>
              <a:t>dict</a:t>
            </a:r>
            <a:r>
              <a:rPr lang="en-US" sz="1800"/>
              <a:t>(name='Bob', age=30, city='London')</a:t>
            </a:r>
          </a:p>
          <a:p>
            <a:pPr algn="l"/>
            <a:r>
              <a:rPr lang="en-US" sz="1800"/>
              <a:t>This creates a dictionary with the same three key-value pairs as the previous example.</a:t>
            </a:r>
          </a:p>
          <a:p>
            <a:r>
              <a:rPr lang="en-US" sz="1800"/>
              <a:t>If we have a list of tuples containing key-value pairs, we can use the </a:t>
            </a:r>
            <a:r>
              <a:rPr lang="en-US" sz="1800" err="1"/>
              <a:t>dict</a:t>
            </a:r>
            <a:r>
              <a:rPr lang="en-US" sz="1800"/>
              <a:t>() constructor to convert the list into a dictionary, like this:</a:t>
            </a:r>
          </a:p>
          <a:p>
            <a:pPr marL="0" indent="0">
              <a:buNone/>
            </a:pPr>
            <a:r>
              <a:rPr lang="en-US" sz="1800"/>
              <a:t>     </a:t>
            </a:r>
            <a:r>
              <a:rPr lang="en-US" sz="1800" err="1"/>
              <a:t>my_list</a:t>
            </a:r>
            <a:r>
              <a:rPr lang="en-US" sz="1800"/>
              <a:t> = [('name', 'Charlie'), ('age', 35), ('city', 'Paris’)]</a:t>
            </a:r>
          </a:p>
          <a:p>
            <a:pPr marL="0" indent="0">
              <a:buNone/>
            </a:pPr>
            <a:r>
              <a:rPr lang="en-US" sz="1800"/>
              <a:t>     </a:t>
            </a:r>
            <a:r>
              <a:rPr lang="en-US" sz="1800" err="1"/>
              <a:t>my_dict</a:t>
            </a:r>
            <a:r>
              <a:rPr lang="en-US" sz="1800"/>
              <a:t> = </a:t>
            </a:r>
            <a:r>
              <a:rPr lang="en-US" sz="1800" err="1"/>
              <a:t>dict</a:t>
            </a:r>
            <a:r>
              <a:rPr lang="en-US" sz="1800"/>
              <a:t>(</a:t>
            </a:r>
            <a:r>
              <a:rPr lang="en-US" sz="1800" err="1"/>
              <a:t>my_list</a:t>
            </a:r>
            <a:r>
              <a:rPr lang="en-US" sz="1800"/>
              <a:t>)</a:t>
            </a:r>
          </a:p>
        </p:txBody>
      </p:sp>
    </p:spTree>
    <p:extLst>
      <p:ext uri="{BB962C8B-B14F-4D97-AF65-F5344CB8AC3E}">
        <p14:creationId xmlns:p14="http://schemas.microsoft.com/office/powerpoint/2010/main" val="5034913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D5309-6BEF-7E45-76DC-93EDB794A0C4}"/>
              </a:ext>
            </a:extLst>
          </p:cNvPr>
          <p:cNvSpPr>
            <a:spLocks noGrp="1"/>
          </p:cNvSpPr>
          <p:nvPr>
            <p:ph type="title"/>
          </p:nvPr>
        </p:nvSpPr>
        <p:spPr>
          <a:xfrm>
            <a:off x="628650" y="108905"/>
            <a:ext cx="7886700" cy="764088"/>
          </a:xfrm>
        </p:spPr>
        <p:txBody>
          <a:bodyPr>
            <a:normAutofit/>
          </a:bodyPr>
          <a:lstStyle/>
          <a:p>
            <a:r>
              <a:rPr lang="en-US" sz="2475" dirty="0">
                <a:latin typeface="Arial" panose="020B0604020202020204" pitchFamily="34" charset="0"/>
                <a:cs typeface="Arial" panose="020B0604020202020204" pitchFamily="34" charset="0"/>
              </a:rPr>
              <a:t>Modifying a Dictionary</a:t>
            </a:r>
          </a:p>
        </p:txBody>
      </p:sp>
      <p:sp>
        <p:nvSpPr>
          <p:cNvPr id="3" name="Content Placeholder 2">
            <a:extLst>
              <a:ext uri="{FF2B5EF4-FFF2-40B4-BE49-F238E27FC236}">
                <a16:creationId xmlns:a16="http://schemas.microsoft.com/office/drawing/2014/main" id="{09FD3E9C-9BC9-9C1E-F3EC-57C41549AC62}"/>
              </a:ext>
            </a:extLst>
          </p:cNvPr>
          <p:cNvSpPr>
            <a:spLocks noGrp="1"/>
          </p:cNvSpPr>
          <p:nvPr>
            <p:ph idx="1"/>
          </p:nvPr>
        </p:nvSpPr>
        <p:spPr>
          <a:xfrm>
            <a:off x="443098" y="998115"/>
            <a:ext cx="8072252" cy="3374835"/>
          </a:xfrm>
        </p:spPr>
        <p:txBody>
          <a:bodyPr spcFirstLastPara="1" vert="horz" wrap="square" lIns="68580" tIns="34290" rIns="68580" bIns="34290" rtlCol="0" anchor="t" anchorCtr="0">
            <a:normAutofit/>
          </a:bodyPr>
          <a:lstStyle/>
          <a:p>
            <a:pPr algn="l"/>
            <a:r>
              <a:rPr lang="en-US" sz="1950"/>
              <a:t>We can modify a dictionary in Python by adding, modifying, or deleting key-value pairs.</a:t>
            </a:r>
          </a:p>
          <a:p>
            <a:r>
              <a:rPr lang="en-US" sz="1950"/>
              <a:t>To add a new key-value pair to a dictionary, we can use square brackets [] and assign a value to a new key, like this:</a:t>
            </a:r>
          </a:p>
          <a:p>
            <a:pPr marL="0" indent="0">
              <a:buNone/>
            </a:pPr>
            <a:r>
              <a:rPr lang="en-US" sz="1950"/>
              <a:t>         </a:t>
            </a:r>
            <a:r>
              <a:rPr lang="en-US" sz="1950" err="1"/>
              <a:t>my_dict</a:t>
            </a:r>
            <a:r>
              <a:rPr lang="en-US" sz="1950"/>
              <a:t> = {'name': 'Alice', 'age': 25, 'city': 'New York’} </a:t>
            </a:r>
            <a:endParaRPr lang="en-US" sz="1950">
              <a:latin typeface="Arial" panose="020B0604020202020204" pitchFamily="34" charset="0"/>
              <a:cs typeface="Arial" panose="020B0604020202020204" pitchFamily="34" charset="0"/>
            </a:endParaRPr>
          </a:p>
          <a:p>
            <a:pPr marL="0" indent="0">
              <a:buNone/>
            </a:pPr>
            <a:r>
              <a:rPr lang="en-US" sz="1950"/>
              <a:t>         </a:t>
            </a:r>
            <a:r>
              <a:rPr lang="en-US" sz="1950" err="1"/>
              <a:t>my_dict</a:t>
            </a:r>
            <a:r>
              <a:rPr lang="en-US" sz="1950"/>
              <a:t>['gender'] = 'female'</a:t>
            </a:r>
          </a:p>
          <a:p>
            <a:r>
              <a:rPr lang="en-US" sz="1950"/>
              <a:t>This adds a new key-value pair to the dictionary with the key 'gender' and the value 'female'.</a:t>
            </a:r>
          </a:p>
        </p:txBody>
      </p:sp>
    </p:spTree>
    <p:extLst>
      <p:ext uri="{BB962C8B-B14F-4D97-AF65-F5344CB8AC3E}">
        <p14:creationId xmlns:p14="http://schemas.microsoft.com/office/powerpoint/2010/main" val="1785838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37C92-C8BB-61BF-9129-E859085606E3}"/>
              </a:ext>
            </a:extLst>
          </p:cNvPr>
          <p:cNvSpPr>
            <a:spLocks noGrp="1"/>
          </p:cNvSpPr>
          <p:nvPr>
            <p:ph type="title"/>
          </p:nvPr>
        </p:nvSpPr>
        <p:spPr/>
        <p:txBody>
          <a:bodyPr>
            <a:normAutofit/>
          </a:bodyPr>
          <a:lstStyle/>
          <a:p>
            <a:r>
              <a:rPr lang="en-US" sz="2400"/>
              <a:t>Modifying a Dictionary</a:t>
            </a:r>
          </a:p>
        </p:txBody>
      </p:sp>
      <p:sp>
        <p:nvSpPr>
          <p:cNvPr id="3" name="Content Placeholder 2">
            <a:extLst>
              <a:ext uri="{FF2B5EF4-FFF2-40B4-BE49-F238E27FC236}">
                <a16:creationId xmlns:a16="http://schemas.microsoft.com/office/drawing/2014/main" id="{AB6386F2-F79B-03D0-4E61-A3F72856A5F9}"/>
              </a:ext>
            </a:extLst>
          </p:cNvPr>
          <p:cNvSpPr>
            <a:spLocks noGrp="1"/>
          </p:cNvSpPr>
          <p:nvPr>
            <p:ph idx="1"/>
          </p:nvPr>
        </p:nvSpPr>
        <p:spPr/>
        <p:txBody>
          <a:bodyPr spcFirstLastPara="1" vert="horz" wrap="square" lIns="68580" tIns="34290" rIns="68580" bIns="34290" rtlCol="0" anchor="t" anchorCtr="0">
            <a:normAutofit/>
          </a:bodyPr>
          <a:lstStyle/>
          <a:p>
            <a:r>
              <a:rPr lang="en-US" sz="1950"/>
              <a:t>To modify the value of an existing key in a dictionary, we can use square brackets [] and assign a new value to the key, like this:</a:t>
            </a:r>
          </a:p>
          <a:p>
            <a:pPr marL="0" indent="0">
              <a:buNone/>
            </a:pPr>
            <a:r>
              <a:rPr lang="en-US" sz="1950"/>
              <a:t>   </a:t>
            </a:r>
            <a:r>
              <a:rPr lang="en-US" sz="1950" err="1"/>
              <a:t>my_dict</a:t>
            </a:r>
            <a:r>
              <a:rPr lang="en-US" sz="1950"/>
              <a:t> = {'name': 'Alice', 'age': 25, 'city': 'New York’} </a:t>
            </a:r>
          </a:p>
          <a:p>
            <a:pPr marL="0" indent="0">
              <a:buNone/>
            </a:pPr>
            <a:r>
              <a:rPr lang="en-US" sz="1950"/>
              <a:t>   </a:t>
            </a:r>
            <a:r>
              <a:rPr lang="en-US" sz="1950" err="1"/>
              <a:t>my_dict</a:t>
            </a:r>
            <a:r>
              <a:rPr lang="en-US" sz="1950"/>
              <a:t>['age'] = 26</a:t>
            </a:r>
          </a:p>
          <a:p>
            <a:r>
              <a:rPr lang="en-US" sz="1950"/>
              <a:t>This modifies the value of the 'age' key from 25 to 26.</a:t>
            </a:r>
          </a:p>
          <a:p>
            <a:endParaRPr lang="en-US" dirty="0"/>
          </a:p>
        </p:txBody>
      </p:sp>
    </p:spTree>
    <p:extLst>
      <p:ext uri="{BB962C8B-B14F-4D97-AF65-F5344CB8AC3E}">
        <p14:creationId xmlns:p14="http://schemas.microsoft.com/office/powerpoint/2010/main" val="30706184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0B8ED-2959-3E72-EC03-6677810C3294}"/>
              </a:ext>
            </a:extLst>
          </p:cNvPr>
          <p:cNvSpPr>
            <a:spLocks noGrp="1"/>
          </p:cNvSpPr>
          <p:nvPr>
            <p:ph type="title"/>
          </p:nvPr>
        </p:nvSpPr>
        <p:spPr/>
        <p:txBody>
          <a:bodyPr>
            <a:normAutofit/>
          </a:bodyPr>
          <a:lstStyle/>
          <a:p>
            <a:r>
              <a:rPr lang="en-US" sz="2400"/>
              <a:t>Modifying a Dictionary</a:t>
            </a:r>
          </a:p>
        </p:txBody>
      </p:sp>
      <p:sp>
        <p:nvSpPr>
          <p:cNvPr id="3" name="Content Placeholder 2">
            <a:extLst>
              <a:ext uri="{FF2B5EF4-FFF2-40B4-BE49-F238E27FC236}">
                <a16:creationId xmlns:a16="http://schemas.microsoft.com/office/drawing/2014/main" id="{64CE5102-2A70-9894-6BB2-C51E83B5B649}"/>
              </a:ext>
            </a:extLst>
          </p:cNvPr>
          <p:cNvSpPr>
            <a:spLocks noGrp="1"/>
          </p:cNvSpPr>
          <p:nvPr>
            <p:ph idx="1"/>
          </p:nvPr>
        </p:nvSpPr>
        <p:spPr/>
        <p:txBody>
          <a:bodyPr spcFirstLastPara="1" vert="horz" wrap="square" lIns="68580" tIns="34290" rIns="68580" bIns="34290" rtlCol="0" anchor="t" anchorCtr="0">
            <a:normAutofit/>
          </a:bodyPr>
          <a:lstStyle/>
          <a:p>
            <a:pPr marL="342900" indent="-342900"/>
            <a:r>
              <a:rPr lang="en-US" sz="1950"/>
              <a:t>To delete a key-value pair from a dictionary, we can use the del keyword and the key to be deleted, like this:</a:t>
            </a:r>
            <a:endParaRPr lang="en-US"/>
          </a:p>
          <a:p>
            <a:pPr marL="0" indent="0">
              <a:buNone/>
            </a:pPr>
            <a:r>
              <a:rPr lang="en-US" sz="1950"/>
              <a:t>           </a:t>
            </a:r>
            <a:r>
              <a:rPr lang="en-US" sz="1950" err="1"/>
              <a:t>my_dict</a:t>
            </a:r>
            <a:r>
              <a:rPr lang="en-US" sz="1950"/>
              <a:t> = {'name': 'Alice', 'age': 25, 'city': 'New York’}</a:t>
            </a:r>
          </a:p>
          <a:p>
            <a:pPr marL="0" indent="0">
              <a:buNone/>
            </a:pPr>
            <a:r>
              <a:rPr lang="en-US" sz="1950"/>
              <a:t>           del </a:t>
            </a:r>
            <a:r>
              <a:rPr lang="en-US" sz="1950" err="1"/>
              <a:t>my_dict</a:t>
            </a:r>
            <a:r>
              <a:rPr lang="en-US" sz="1950"/>
              <a:t>['city’]</a:t>
            </a:r>
          </a:p>
          <a:p>
            <a:pPr marL="342900" indent="-342900"/>
            <a:r>
              <a:rPr lang="en-US" sz="1950"/>
              <a:t>This deletes the key-value pair with the key 'city' from the dictionary.</a:t>
            </a:r>
          </a:p>
        </p:txBody>
      </p:sp>
    </p:spTree>
    <p:extLst>
      <p:ext uri="{BB962C8B-B14F-4D97-AF65-F5344CB8AC3E}">
        <p14:creationId xmlns:p14="http://schemas.microsoft.com/office/powerpoint/2010/main" val="5443115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5B326-8B11-6548-B867-726531F1A62A}"/>
              </a:ext>
            </a:extLst>
          </p:cNvPr>
          <p:cNvSpPr>
            <a:spLocks noGrp="1"/>
          </p:cNvSpPr>
          <p:nvPr>
            <p:ph type="title"/>
          </p:nvPr>
        </p:nvSpPr>
        <p:spPr>
          <a:xfrm>
            <a:off x="279813" y="273844"/>
            <a:ext cx="8235537" cy="689867"/>
          </a:xfrm>
        </p:spPr>
        <p:txBody>
          <a:bodyPr>
            <a:normAutofit fontScale="90000"/>
          </a:bodyPr>
          <a:lstStyle/>
          <a:p>
            <a:br>
              <a:rPr lang="en-US" sz="2400"/>
            </a:br>
            <a:r>
              <a:rPr lang="en-US" sz="2400"/>
              <a:t>Dictionary Methods</a:t>
            </a:r>
            <a:br>
              <a:rPr lang="en-US" b="0" i="0" u="none" strike="noStrike">
                <a:effectLst/>
                <a:latin typeface="Söhne"/>
              </a:rPr>
            </a:br>
            <a:endParaRPr lang="en-US" dirty="0"/>
          </a:p>
        </p:txBody>
      </p:sp>
      <p:sp>
        <p:nvSpPr>
          <p:cNvPr id="3" name="Content Placeholder 2">
            <a:extLst>
              <a:ext uri="{FF2B5EF4-FFF2-40B4-BE49-F238E27FC236}">
                <a16:creationId xmlns:a16="http://schemas.microsoft.com/office/drawing/2014/main" id="{6923694D-2BA4-BDDF-A182-30CD93C95842}"/>
              </a:ext>
            </a:extLst>
          </p:cNvPr>
          <p:cNvSpPr>
            <a:spLocks noGrp="1"/>
          </p:cNvSpPr>
          <p:nvPr>
            <p:ph idx="1"/>
          </p:nvPr>
        </p:nvSpPr>
        <p:spPr>
          <a:xfrm>
            <a:off x="235282" y="961005"/>
            <a:ext cx="8280068" cy="2276368"/>
          </a:xfrm>
        </p:spPr>
        <p:txBody>
          <a:bodyPr spcFirstLastPara="1" vert="horz" wrap="square" lIns="68580" tIns="34290" rIns="68580" bIns="34290" rtlCol="0" anchor="t" anchorCtr="0">
            <a:normAutofit/>
          </a:bodyPr>
          <a:lstStyle/>
          <a:p>
            <a:pPr marL="342900" indent="-342900">
              <a:buFont typeface="Arial" panose="020B0604020202020204" pitchFamily="34" charset="0"/>
              <a:buChar char="•"/>
            </a:pPr>
            <a:r>
              <a:rPr lang="en-US" sz="1950"/>
              <a:t>The keys() method returns a list of all the keys in a dictionary.</a:t>
            </a:r>
            <a:endParaRPr lang="en-US"/>
          </a:p>
          <a:p>
            <a:pPr marL="342900" indent="-342900">
              <a:buFont typeface="Arial" panose="020B0604020202020204" pitchFamily="34" charset="0"/>
              <a:buChar char="•"/>
            </a:pPr>
            <a:r>
              <a:rPr lang="en-US" sz="1950"/>
              <a:t>The values() method returns a list of all the values in a dictionary.</a:t>
            </a:r>
          </a:p>
          <a:p>
            <a:pPr marL="342900" indent="-342900">
              <a:buFont typeface="Arial" panose="020B0604020202020204" pitchFamily="34" charset="0"/>
              <a:buChar char="•"/>
            </a:pPr>
            <a:r>
              <a:rPr lang="en-US" sz="1950"/>
              <a:t>The items() method returns a list of all the key-value pairs in a dictionary as tuples.</a:t>
            </a:r>
          </a:p>
          <a:p>
            <a:endParaRPr lang="en-US" dirty="0"/>
          </a:p>
        </p:txBody>
      </p:sp>
    </p:spTree>
    <p:extLst>
      <p:ext uri="{BB962C8B-B14F-4D97-AF65-F5344CB8AC3E}">
        <p14:creationId xmlns:p14="http://schemas.microsoft.com/office/powerpoint/2010/main" val="42038384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98956-625C-C0FC-360E-52F2CDE2E0A4}"/>
              </a:ext>
            </a:extLst>
          </p:cNvPr>
          <p:cNvSpPr>
            <a:spLocks noGrp="1"/>
          </p:cNvSpPr>
          <p:nvPr>
            <p:ph type="title"/>
          </p:nvPr>
        </p:nvSpPr>
        <p:spPr>
          <a:xfrm>
            <a:off x="628650" y="111567"/>
            <a:ext cx="7886700" cy="808621"/>
          </a:xfrm>
        </p:spPr>
        <p:txBody>
          <a:bodyPr>
            <a:normAutofit/>
          </a:bodyPr>
          <a:lstStyle/>
          <a:p>
            <a:r>
              <a:rPr lang="en-US" sz="2400" dirty="0">
                <a:solidFill>
                  <a:srgbClr val="353740"/>
                </a:solidFill>
              </a:rPr>
              <a:t>Arrays:</a:t>
            </a:r>
            <a:endParaRPr lang="en-US" sz="2400" dirty="0"/>
          </a:p>
        </p:txBody>
      </p:sp>
      <p:sp>
        <p:nvSpPr>
          <p:cNvPr id="3" name="Content Placeholder 2">
            <a:extLst>
              <a:ext uri="{FF2B5EF4-FFF2-40B4-BE49-F238E27FC236}">
                <a16:creationId xmlns:a16="http://schemas.microsoft.com/office/drawing/2014/main" id="{7F5F0FEE-F60C-6A31-0B5D-A1CFE12EB4FB}"/>
              </a:ext>
            </a:extLst>
          </p:cNvPr>
          <p:cNvSpPr>
            <a:spLocks noGrp="1"/>
          </p:cNvSpPr>
          <p:nvPr>
            <p:ph idx="1"/>
          </p:nvPr>
        </p:nvSpPr>
        <p:spPr>
          <a:xfrm>
            <a:off x="435678" y="920188"/>
            <a:ext cx="8079673" cy="4027991"/>
          </a:xfrm>
        </p:spPr>
        <p:txBody>
          <a:bodyPr spcFirstLastPara="1" vert="horz" wrap="square" lIns="68580" tIns="34290" rIns="68580" bIns="34290" rtlCol="0" anchor="t" anchorCtr="0">
            <a:normAutofit fontScale="92500" lnSpcReduction="10000"/>
          </a:bodyPr>
          <a:lstStyle/>
          <a:p>
            <a:r>
              <a:rPr lang="en-US" sz="1950" dirty="0">
                <a:solidFill>
                  <a:srgbClr val="353740"/>
                </a:solidFill>
                <a:latin typeface="Arial" panose="020B0604020202020204" pitchFamily="34" charset="0"/>
                <a:cs typeface="Arial" panose="020B0604020202020204" pitchFamily="34" charset="0"/>
              </a:rPr>
              <a:t>An array is an ordered collection of elements. It is similar to a list but it is optimized for storing and retrieving data. Arrays can store any type of item, including objects, strings, numbers, and even other arrays. </a:t>
            </a:r>
          </a:p>
          <a:p>
            <a:pPr algn="l"/>
            <a:r>
              <a:rPr lang="en-US" sz="1950" dirty="0">
                <a:solidFill>
                  <a:srgbClr val="000000"/>
                </a:solidFill>
                <a:latin typeface="Arial" panose="020B0604020202020204" pitchFamily="34" charset="0"/>
                <a:cs typeface="Arial" panose="020B0604020202020204" pitchFamily="34" charset="0"/>
              </a:rPr>
              <a:t>An array is a special variable, which can hold more than one value at a time.</a:t>
            </a:r>
          </a:p>
          <a:p>
            <a:pPr algn="l"/>
            <a:r>
              <a:rPr lang="en-US" sz="1950" dirty="0">
                <a:solidFill>
                  <a:srgbClr val="000000"/>
                </a:solidFill>
                <a:latin typeface="Arial" panose="020B0604020202020204" pitchFamily="34" charset="0"/>
                <a:cs typeface="Arial" panose="020B0604020202020204" pitchFamily="34" charset="0"/>
              </a:rPr>
              <a:t>If you have a list of items (a list of student names, for example), storing the students in single variables could look like this:</a:t>
            </a:r>
          </a:p>
          <a:p>
            <a:pPr algn="l"/>
            <a:endParaRPr lang="en-US" sz="1950" dirty="0">
              <a:solidFill>
                <a:srgbClr val="000000"/>
              </a:solidFill>
              <a:latin typeface="Arial" panose="020B0604020202020204" pitchFamily="34" charset="0"/>
              <a:cs typeface="Arial" panose="020B0604020202020204" pitchFamily="34" charset="0"/>
            </a:endParaRPr>
          </a:p>
          <a:p>
            <a:pPr algn="l"/>
            <a:endParaRPr lang="en-US" sz="1950" dirty="0">
              <a:solidFill>
                <a:srgbClr val="000000"/>
              </a:solidFill>
              <a:latin typeface="Arial" panose="020B0604020202020204" pitchFamily="34" charset="0"/>
              <a:cs typeface="Arial" panose="020B0604020202020204" pitchFamily="34" charset="0"/>
            </a:endParaRPr>
          </a:p>
          <a:p>
            <a:pPr algn="l"/>
            <a:r>
              <a:rPr lang="en-US" sz="1950" dirty="0">
                <a:solidFill>
                  <a:srgbClr val="000000"/>
                </a:solidFill>
                <a:latin typeface="Arial" panose="020B0604020202020204" pitchFamily="34" charset="0"/>
                <a:cs typeface="Arial" panose="020B0604020202020204" pitchFamily="34" charset="0"/>
              </a:rPr>
              <a:t>However, what if you want to loop through the students and find a specific one? And what if you not had 3 students, but 300?</a:t>
            </a:r>
          </a:p>
          <a:p>
            <a:pPr algn="l"/>
            <a:r>
              <a:rPr lang="en-US" sz="1950" dirty="0">
                <a:solidFill>
                  <a:srgbClr val="000000"/>
                </a:solidFill>
                <a:latin typeface="Arial" panose="020B0604020202020204" pitchFamily="34" charset="0"/>
                <a:cs typeface="Arial" panose="020B0604020202020204" pitchFamily="34" charset="0"/>
              </a:rPr>
              <a:t>The solution is an array!</a:t>
            </a:r>
          </a:p>
          <a:p>
            <a:pPr algn="l"/>
            <a:r>
              <a:rPr lang="en-US" sz="1950" dirty="0">
                <a:solidFill>
                  <a:srgbClr val="000000"/>
                </a:solidFill>
                <a:latin typeface="Arial" panose="020B0604020202020204" pitchFamily="34" charset="0"/>
                <a:cs typeface="Arial" panose="020B0604020202020204" pitchFamily="34" charset="0"/>
              </a:rPr>
              <a:t>An array can hold many values under a single name, and you can access the values by referring to an index number.</a:t>
            </a:r>
          </a:p>
          <a:p>
            <a:pPr marL="0" indent="0">
              <a:buNone/>
            </a:pPr>
            <a:endParaRPr lang="en-US" dirty="0"/>
          </a:p>
        </p:txBody>
      </p:sp>
      <p:pic>
        <p:nvPicPr>
          <p:cNvPr id="4" name="Picture 3">
            <a:extLst>
              <a:ext uri="{FF2B5EF4-FFF2-40B4-BE49-F238E27FC236}">
                <a16:creationId xmlns:a16="http://schemas.microsoft.com/office/drawing/2014/main" id="{BEA6DC76-7E46-155E-08F5-84CD4155D844}"/>
              </a:ext>
            </a:extLst>
          </p:cNvPr>
          <p:cNvPicPr>
            <a:picLocks noChangeAspect="1"/>
          </p:cNvPicPr>
          <p:nvPr/>
        </p:nvPicPr>
        <p:blipFill>
          <a:blip r:embed="rId2"/>
          <a:stretch>
            <a:fillRect/>
          </a:stretch>
        </p:blipFill>
        <p:spPr>
          <a:xfrm>
            <a:off x="2480282" y="2687295"/>
            <a:ext cx="1506600" cy="493776"/>
          </a:xfrm>
          <a:prstGeom prst="rect">
            <a:avLst/>
          </a:prstGeom>
        </p:spPr>
      </p:pic>
    </p:spTree>
    <p:extLst>
      <p:ext uri="{BB962C8B-B14F-4D97-AF65-F5344CB8AC3E}">
        <p14:creationId xmlns:p14="http://schemas.microsoft.com/office/powerpoint/2010/main" val="25315851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11"/>
          <p:cNvSpPr txBox="1">
            <a:spLocks noGrp="1"/>
          </p:cNvSpPr>
          <p:nvPr>
            <p:ph type="title"/>
          </p:nvPr>
        </p:nvSpPr>
        <p:spPr>
          <a:xfrm>
            <a:off x="317921" y="166044"/>
            <a:ext cx="8470254" cy="733964"/>
          </a:xfrm>
          <a:prstGeom prst="rect">
            <a:avLst/>
          </a:prstGeom>
        </p:spPr>
        <p:txBody>
          <a:bodyPr spcFirstLastPara="1" vert="horz" wrap="square" lIns="91425" tIns="45700" rIns="91425" bIns="45700" rtlCol="0" anchor="ctr" anchorCtr="0">
            <a:normAutofit fontScale="90000"/>
          </a:bodyPr>
          <a:lstStyle/>
          <a:p>
            <a:br>
              <a:rPr lang="en-US" dirty="0">
                <a:effectLst/>
                <a:latin typeface="Segoe UI" panose="020B0502040204020203" pitchFamily="34" charset="0"/>
              </a:rPr>
            </a:br>
            <a:br>
              <a:rPr lang="en-US">
                <a:latin typeface="Segoe UI"/>
              </a:rPr>
            </a:br>
            <a:r>
              <a:rPr lang="en-US" sz="2700" dirty="0"/>
              <a:t>Access the Elements of an Array</a:t>
            </a:r>
            <a:br>
              <a:rPr lang="en-US" dirty="0">
                <a:effectLst/>
              </a:rPr>
            </a:br>
            <a:br>
              <a:rPr lang="en-US" dirty="0">
                <a:effectLst/>
              </a:rPr>
            </a:br>
            <a:endParaRPr lang="en-US" dirty="0">
              <a:effectLst/>
            </a:endParaRPr>
          </a:p>
        </p:txBody>
      </p:sp>
      <p:sp>
        <p:nvSpPr>
          <p:cNvPr id="56" name="Google Shape;56;p11"/>
          <p:cNvSpPr txBox="1">
            <a:spLocks noGrp="1"/>
          </p:cNvSpPr>
          <p:nvPr>
            <p:ph type="body" idx="1"/>
          </p:nvPr>
        </p:nvSpPr>
        <p:spPr>
          <a:xfrm>
            <a:off x="369875" y="940001"/>
            <a:ext cx="8418300" cy="3761400"/>
          </a:xfrm>
          <a:prstGeom prst="rect">
            <a:avLst/>
          </a:prstGeom>
        </p:spPr>
        <p:txBody>
          <a:bodyPr spcFirstLastPara="1" vert="horz" wrap="square" lIns="91425" tIns="45700" rIns="91425" bIns="45700" rtlCol="0" anchor="t" anchorCtr="0">
            <a:normAutofit/>
          </a:bodyPr>
          <a:lstStyle/>
          <a:p>
            <a:pPr marL="82391" indent="0">
              <a:buSzPts val="2300"/>
              <a:buNone/>
            </a:pPr>
            <a:r>
              <a:rPr lang="en-US" sz="1950">
                <a:solidFill>
                  <a:srgbClr val="000000"/>
                </a:solidFill>
              </a:rPr>
              <a:t>Let us</a:t>
            </a:r>
            <a:r>
              <a:rPr lang="en-US" sz="1950" dirty="0">
                <a:solidFill>
                  <a:srgbClr val="000000"/>
                </a:solidFill>
              </a:rPr>
              <a:t> refer to an array element by referring to the </a:t>
            </a:r>
            <a:r>
              <a:rPr lang="en-US" sz="1950" i="1" dirty="0">
                <a:solidFill>
                  <a:srgbClr val="000000"/>
                </a:solidFill>
              </a:rPr>
              <a:t>index number</a:t>
            </a:r>
            <a:r>
              <a:rPr lang="en-US" sz="1950" dirty="0">
                <a:solidFill>
                  <a:srgbClr val="000000"/>
                </a:solidFill>
              </a:rPr>
              <a:t>.</a:t>
            </a:r>
            <a:endParaRPr lang="en-US" sz="1950" dirty="0"/>
          </a:p>
          <a:p>
            <a:pPr marL="82391" indent="0">
              <a:buNone/>
            </a:pPr>
            <a:endParaRPr lang="en-US" sz="1950" b="1" dirty="0">
              <a:solidFill>
                <a:srgbClr val="000000"/>
              </a:solidFill>
            </a:endParaRPr>
          </a:p>
          <a:p>
            <a:pPr marL="82391" indent="0">
              <a:buNone/>
            </a:pPr>
            <a:r>
              <a:rPr lang="en-US" sz="1950" b="1" dirty="0">
                <a:solidFill>
                  <a:srgbClr val="000000"/>
                </a:solidFill>
              </a:rPr>
              <a:t>Example</a:t>
            </a:r>
          </a:p>
          <a:p>
            <a:r>
              <a:rPr lang="en-US" sz="1950" dirty="0">
                <a:solidFill>
                  <a:srgbClr val="000000"/>
                </a:solidFill>
              </a:rPr>
              <a:t>Get the value of the first array item:</a:t>
            </a:r>
          </a:p>
          <a:p>
            <a:r>
              <a:rPr lang="en-US" sz="1950" dirty="0">
                <a:solidFill>
                  <a:srgbClr val="000000"/>
                </a:solidFill>
              </a:rPr>
              <a:t>Modify the value of the first array item:</a:t>
            </a:r>
          </a:p>
        </p:txBody>
      </p:sp>
      <p:pic>
        <p:nvPicPr>
          <p:cNvPr id="3" name="Picture 2">
            <a:extLst>
              <a:ext uri="{FF2B5EF4-FFF2-40B4-BE49-F238E27FC236}">
                <a16:creationId xmlns:a16="http://schemas.microsoft.com/office/drawing/2014/main" id="{4ADE4E9C-1527-1F0A-5ACB-7C46746BF598}"/>
              </a:ext>
            </a:extLst>
          </p:cNvPr>
          <p:cNvPicPr>
            <a:picLocks noChangeAspect="1"/>
          </p:cNvPicPr>
          <p:nvPr/>
        </p:nvPicPr>
        <p:blipFill>
          <a:blip r:embed="rId3"/>
          <a:stretch>
            <a:fillRect/>
          </a:stretch>
        </p:blipFill>
        <p:spPr>
          <a:xfrm>
            <a:off x="7212330" y="2885471"/>
            <a:ext cx="1485900" cy="266700"/>
          </a:xfrm>
          <a:prstGeom prst="rect">
            <a:avLst/>
          </a:prstGeom>
        </p:spPr>
      </p:pic>
      <p:pic>
        <p:nvPicPr>
          <p:cNvPr id="5" name="Picture 4">
            <a:extLst>
              <a:ext uri="{FF2B5EF4-FFF2-40B4-BE49-F238E27FC236}">
                <a16:creationId xmlns:a16="http://schemas.microsoft.com/office/drawing/2014/main" id="{EE3CD9AA-3DF5-78B9-C6E4-621045080BC7}"/>
              </a:ext>
            </a:extLst>
          </p:cNvPr>
          <p:cNvPicPr>
            <a:picLocks noChangeAspect="1"/>
          </p:cNvPicPr>
          <p:nvPr/>
        </p:nvPicPr>
        <p:blipFill>
          <a:blip r:embed="rId4"/>
          <a:stretch>
            <a:fillRect/>
          </a:stretch>
        </p:blipFill>
        <p:spPr>
          <a:xfrm>
            <a:off x="6539230" y="3647387"/>
            <a:ext cx="2159000" cy="279400"/>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2"/>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i="0" u="none" strike="noStrike" dirty="0">
                <a:solidFill>
                  <a:srgbClr val="000000"/>
                </a:solidFill>
                <a:effectLst/>
                <a:latin typeface="Segoe UI" panose="020B0502040204020203" pitchFamily="34" charset="0"/>
              </a:rPr>
              <a:t>The Length of an Array</a:t>
            </a:r>
            <a:endParaRPr dirty="0"/>
          </a:p>
        </p:txBody>
      </p:sp>
      <p:sp>
        <p:nvSpPr>
          <p:cNvPr id="62" name="Google Shape;62;p12"/>
          <p:cNvSpPr txBox="1">
            <a:spLocks noGrp="1"/>
          </p:cNvSpPr>
          <p:nvPr>
            <p:ph type="body" idx="1"/>
          </p:nvPr>
        </p:nvSpPr>
        <p:spPr>
          <a:xfrm>
            <a:off x="369875" y="940001"/>
            <a:ext cx="8418300" cy="3761400"/>
          </a:xfrm>
          <a:prstGeom prst="rect">
            <a:avLst/>
          </a:prstGeom>
        </p:spPr>
        <p:txBody>
          <a:bodyPr spcFirstLastPara="1" vert="horz" wrap="square" lIns="91425" tIns="45700" rIns="91425" bIns="45700" rtlCol="0" anchor="t" anchorCtr="0">
            <a:normAutofit/>
          </a:bodyPr>
          <a:lstStyle/>
          <a:p>
            <a:pPr marL="0" indent="0">
              <a:buNone/>
            </a:pPr>
            <a:endParaRPr dirty="0"/>
          </a:p>
          <a:p>
            <a:pPr marL="0" indent="0">
              <a:buNone/>
            </a:pPr>
            <a:endParaRPr dirty="0"/>
          </a:p>
          <a:p>
            <a:pPr marL="0" indent="0">
              <a:buNone/>
            </a:pPr>
            <a:endParaRPr dirty="0"/>
          </a:p>
          <a:p>
            <a:pPr marL="0" indent="0">
              <a:buNone/>
            </a:pPr>
            <a:endParaRPr dirty="0"/>
          </a:p>
          <a:p>
            <a:pPr marL="0" indent="0">
              <a:buNone/>
            </a:pPr>
            <a:endParaRPr dirty="0"/>
          </a:p>
        </p:txBody>
      </p:sp>
      <p:sp>
        <p:nvSpPr>
          <p:cNvPr id="63" name="Google Shape;63;p12"/>
          <p:cNvSpPr txBox="1"/>
          <p:nvPr/>
        </p:nvSpPr>
        <p:spPr>
          <a:xfrm>
            <a:off x="537444" y="959800"/>
            <a:ext cx="8094492" cy="3243699"/>
          </a:xfrm>
          <a:prstGeom prst="rect">
            <a:avLst/>
          </a:prstGeom>
          <a:noFill/>
          <a:ln>
            <a:noFill/>
          </a:ln>
        </p:spPr>
        <p:txBody>
          <a:bodyPr spcFirstLastPara="1" wrap="square" lIns="91425" tIns="91425" rIns="91425" bIns="91425" anchor="t" anchorCtr="0">
            <a:normAutofit/>
          </a:bodyPr>
          <a:lstStyle/>
          <a:p>
            <a:r>
              <a:rPr lang="en-US" sz="1800" dirty="0">
                <a:latin typeface="Verdana" panose="020B0604030504040204" pitchFamily="34" charset="0"/>
              </a:rPr>
              <a:t>Use the </a:t>
            </a:r>
            <a:r>
              <a:rPr lang="en-US" sz="1800" dirty="0" err="1"/>
              <a:t>len</a:t>
            </a:r>
            <a:r>
              <a:rPr lang="en-US" sz="1800" dirty="0"/>
              <a:t>()</a:t>
            </a:r>
            <a:r>
              <a:rPr lang="en-US" sz="1800" dirty="0">
                <a:latin typeface="Verdana" panose="020B0604030504040204" pitchFamily="34" charset="0"/>
              </a:rPr>
              <a:t> method to return the length of an array (the number of elements in an array).</a:t>
            </a:r>
          </a:p>
          <a:p>
            <a:endParaRPr lang="en-US" sz="1800" dirty="0">
              <a:latin typeface="Segoe UI" panose="020B0502040204020203" pitchFamily="34" charset="0"/>
            </a:endParaRPr>
          </a:p>
          <a:p>
            <a:r>
              <a:rPr lang="en-US" sz="1800" b="1" dirty="0">
                <a:latin typeface="Segoe UI" panose="020B0502040204020203" pitchFamily="34" charset="0"/>
              </a:rPr>
              <a:t>Example</a:t>
            </a:r>
          </a:p>
          <a:p>
            <a:r>
              <a:rPr lang="en-US" sz="1800" dirty="0">
                <a:latin typeface="Verdana" panose="020B0604030504040204" pitchFamily="34" charset="0"/>
              </a:rPr>
              <a:t>Return the number of elements in the </a:t>
            </a:r>
            <a:r>
              <a:rPr lang="en-US" sz="1800" dirty="0"/>
              <a:t>cars</a:t>
            </a:r>
            <a:r>
              <a:rPr lang="en-US" sz="1800" dirty="0">
                <a:latin typeface="Verdana" panose="020B0604030504040204" pitchFamily="34" charset="0"/>
              </a:rPr>
              <a:t> array:</a:t>
            </a:r>
          </a:p>
          <a:p>
            <a:endParaRPr lang="en-US" sz="1800" dirty="0">
              <a:latin typeface="Verdana" panose="020B0604030504040204" pitchFamily="34" charset="0"/>
            </a:endParaRPr>
          </a:p>
          <a:p>
            <a:endParaRPr lang="en-US" sz="1800" b="1" dirty="0">
              <a:latin typeface="Verdana" panose="020B0604030504040204" pitchFamily="34" charset="0"/>
            </a:endParaRPr>
          </a:p>
          <a:p>
            <a:r>
              <a:rPr lang="en-US" sz="1800" b="1" dirty="0">
                <a:latin typeface="Verdana" panose="020B0604030504040204" pitchFamily="34" charset="0"/>
              </a:rPr>
              <a:t>Note:</a:t>
            </a:r>
            <a:r>
              <a:rPr lang="en-US" sz="1800" dirty="0">
                <a:latin typeface="Verdana" panose="020B0604030504040204" pitchFamily="34" charset="0"/>
              </a:rPr>
              <a:t> The length of an array is always one more than the highest array index.</a:t>
            </a:r>
            <a:endParaRPr lang="en-US" sz="1800" b="1" dirty="0">
              <a:latin typeface="Segoe UI" panose="020B0502040204020203" pitchFamily="34" charset="0"/>
            </a:endParaRPr>
          </a:p>
          <a:p>
            <a:endParaRPr sz="1800" dirty="0"/>
          </a:p>
        </p:txBody>
      </p:sp>
      <p:sp>
        <p:nvSpPr>
          <p:cNvPr id="64" name="Google Shape;64;p12"/>
          <p:cNvSpPr txBox="1"/>
          <p:nvPr/>
        </p:nvSpPr>
        <p:spPr>
          <a:xfrm>
            <a:off x="2616250" y="2187900"/>
            <a:ext cx="1333800" cy="889200"/>
          </a:xfrm>
          <a:prstGeom prst="rect">
            <a:avLst/>
          </a:prstGeom>
          <a:noFill/>
          <a:ln>
            <a:noFill/>
          </a:ln>
        </p:spPr>
        <p:txBody>
          <a:bodyPr spcFirstLastPara="1" wrap="square" lIns="91425" tIns="91425" rIns="91425" bIns="91425" anchor="t" anchorCtr="0">
            <a:normAutofit/>
          </a:bodyPr>
          <a:lstStyle/>
          <a:p>
            <a:endParaRPr sz="1800" dirty="0"/>
          </a:p>
        </p:txBody>
      </p:sp>
      <p:pic>
        <p:nvPicPr>
          <p:cNvPr id="3" name="Picture 2">
            <a:extLst>
              <a:ext uri="{FF2B5EF4-FFF2-40B4-BE49-F238E27FC236}">
                <a16:creationId xmlns:a16="http://schemas.microsoft.com/office/drawing/2014/main" id="{20A432AE-67F2-B15B-893F-6F96DC716220}"/>
              </a:ext>
            </a:extLst>
          </p:cNvPr>
          <p:cNvPicPr>
            <a:picLocks noChangeAspect="1"/>
          </p:cNvPicPr>
          <p:nvPr/>
        </p:nvPicPr>
        <p:blipFill>
          <a:blip r:embed="rId3"/>
          <a:stretch>
            <a:fillRect/>
          </a:stretch>
        </p:blipFill>
        <p:spPr>
          <a:xfrm>
            <a:off x="4948595" y="1518102"/>
            <a:ext cx="1422400" cy="241300"/>
          </a:xfrm>
          <a:prstGeom prst="rect">
            <a:avLst/>
          </a:prstGeo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3"/>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sz="2400">
                <a:solidFill>
                  <a:srgbClr val="000000"/>
                </a:solidFill>
              </a:rPr>
              <a:t>Looping Array Elements</a:t>
            </a:r>
            <a:endParaRPr sz="2400"/>
          </a:p>
        </p:txBody>
      </p:sp>
      <p:sp>
        <p:nvSpPr>
          <p:cNvPr id="74" name="Google Shape;74;p13"/>
          <p:cNvSpPr txBox="1">
            <a:spLocks noGrp="1"/>
          </p:cNvSpPr>
          <p:nvPr>
            <p:ph type="body" idx="1"/>
          </p:nvPr>
        </p:nvSpPr>
        <p:spPr>
          <a:xfrm>
            <a:off x="369875" y="940001"/>
            <a:ext cx="8418300" cy="3761400"/>
          </a:xfrm>
          <a:prstGeom prst="rect">
            <a:avLst/>
          </a:prstGeom>
        </p:spPr>
        <p:txBody>
          <a:bodyPr spcFirstLastPara="1" vert="horz" wrap="square" lIns="91425" tIns="45700" rIns="91425" bIns="45700" rtlCol="0" anchor="t" anchorCtr="0">
            <a:normAutofit/>
          </a:bodyPr>
          <a:lstStyle/>
          <a:p>
            <a:pPr marL="82391" indent="0">
              <a:buSzPts val="2300"/>
              <a:buNone/>
            </a:pPr>
            <a:r>
              <a:rPr lang="en-US" sz="1950">
                <a:solidFill>
                  <a:srgbClr val="000000"/>
                </a:solidFill>
              </a:rPr>
              <a:t>Let us use the </a:t>
            </a:r>
            <a:r>
              <a:rPr lang="en-US" sz="1950"/>
              <a:t>for in</a:t>
            </a:r>
            <a:r>
              <a:rPr lang="en-US" sz="1950">
                <a:solidFill>
                  <a:srgbClr val="000000"/>
                </a:solidFill>
              </a:rPr>
              <a:t> loop to loop through all the elements of an array.</a:t>
            </a:r>
          </a:p>
          <a:p>
            <a:pPr marL="82391" indent="0">
              <a:buSzPts val="2300"/>
              <a:buNone/>
            </a:pPr>
            <a:endParaRPr lang="en-US" sz="1950">
              <a:solidFill>
                <a:srgbClr val="000000"/>
              </a:solidFill>
            </a:endParaRPr>
          </a:p>
          <a:p>
            <a:pPr marL="82391" indent="0">
              <a:buNone/>
            </a:pPr>
            <a:r>
              <a:rPr lang="en-US" sz="1950" b="1">
                <a:solidFill>
                  <a:srgbClr val="000000"/>
                </a:solidFill>
              </a:rPr>
              <a:t>Example</a:t>
            </a:r>
          </a:p>
          <a:p>
            <a:pPr marL="82391" indent="0">
              <a:buSzPts val="2300"/>
              <a:buNone/>
            </a:pPr>
            <a:r>
              <a:rPr lang="en-US" sz="1950">
                <a:solidFill>
                  <a:srgbClr val="000000"/>
                </a:solidFill>
              </a:rPr>
              <a:t>Print each item in the </a:t>
            </a:r>
            <a:r>
              <a:rPr lang="en-US" sz="1950"/>
              <a:t>cars</a:t>
            </a:r>
            <a:r>
              <a:rPr lang="en-US" sz="1950">
                <a:solidFill>
                  <a:srgbClr val="000000"/>
                </a:solidFill>
              </a:rPr>
              <a:t> array:</a:t>
            </a:r>
            <a:endParaRPr lang="en-US" sz="1950"/>
          </a:p>
        </p:txBody>
      </p:sp>
      <p:pic>
        <p:nvPicPr>
          <p:cNvPr id="3" name="Picture 2">
            <a:extLst>
              <a:ext uri="{FF2B5EF4-FFF2-40B4-BE49-F238E27FC236}">
                <a16:creationId xmlns:a16="http://schemas.microsoft.com/office/drawing/2014/main" id="{186BBCAE-F877-EA39-5417-C42BF08A3EE3}"/>
              </a:ext>
            </a:extLst>
          </p:cNvPr>
          <p:cNvPicPr>
            <a:picLocks noChangeAspect="1"/>
          </p:cNvPicPr>
          <p:nvPr/>
        </p:nvPicPr>
        <p:blipFill>
          <a:blip r:embed="rId3"/>
          <a:stretch>
            <a:fillRect/>
          </a:stretch>
        </p:blipFill>
        <p:spPr>
          <a:xfrm>
            <a:off x="6460998" y="2920800"/>
            <a:ext cx="1562100" cy="12827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CB9CB-F893-0288-1E53-D2532779FCAD}"/>
              </a:ext>
            </a:extLst>
          </p:cNvPr>
          <p:cNvSpPr>
            <a:spLocks noGrp="1"/>
          </p:cNvSpPr>
          <p:nvPr>
            <p:ph type="title"/>
          </p:nvPr>
        </p:nvSpPr>
        <p:spPr/>
        <p:txBody>
          <a:bodyPr>
            <a:normAutofit/>
          </a:bodyPr>
          <a:lstStyle/>
          <a:p>
            <a:r>
              <a:rPr lang="en-US" sz="2475" dirty="0">
                <a:latin typeface="Arial" panose="020B0604020202020204" pitchFamily="34" charset="0"/>
                <a:cs typeface="Arial" panose="020B0604020202020204" pitchFamily="34" charset="0"/>
              </a:rPr>
              <a:t>Types of Data Structures in Python</a:t>
            </a:r>
            <a:br>
              <a:rPr lang="en-US" sz="2475" dirty="0">
                <a:latin typeface="Arial" panose="020B0604020202020204" pitchFamily="34" charset="0"/>
                <a:cs typeface="Arial" panose="020B0604020202020204" pitchFamily="34" charset="0"/>
              </a:rPr>
            </a:br>
            <a:endParaRPr lang="en-US" sz="2475"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97918DF-C8B2-D0A7-560B-0E0D8FDE1E78}"/>
              </a:ext>
            </a:extLst>
          </p:cNvPr>
          <p:cNvSpPr>
            <a:spLocks noGrp="1"/>
          </p:cNvSpPr>
          <p:nvPr>
            <p:ph idx="1"/>
          </p:nvPr>
        </p:nvSpPr>
        <p:spPr/>
        <p:txBody>
          <a:bodyPr>
            <a:normAutofit/>
          </a:bodyPr>
          <a:lstStyle/>
          <a:p>
            <a:pPr marL="95250" indent="0">
              <a:buNone/>
            </a:pPr>
            <a:r>
              <a:rPr lang="en-US" sz="1950" dirty="0">
                <a:solidFill>
                  <a:srgbClr val="353740"/>
                </a:solidFill>
                <a:latin typeface="Arial" panose="020B0604020202020204" pitchFamily="34" charset="0"/>
                <a:cs typeface="Arial" panose="020B0604020202020204" pitchFamily="34" charset="0"/>
              </a:rPr>
              <a:t>Some of the commonly used data structures in Python are</a:t>
            </a:r>
          </a:p>
          <a:p>
            <a:pPr marL="0" indent="0">
              <a:buNone/>
            </a:pPr>
            <a:r>
              <a:rPr lang="en-US" sz="1950" dirty="0">
                <a:solidFill>
                  <a:srgbClr val="353740"/>
                </a:solidFill>
                <a:latin typeface="Arial" panose="020B0604020202020204" pitchFamily="34" charset="0"/>
                <a:cs typeface="Arial" panose="020B0604020202020204" pitchFamily="34" charset="0"/>
              </a:rPr>
              <a:t> 1. Lists</a:t>
            </a:r>
          </a:p>
          <a:p>
            <a:pPr marL="0" indent="0">
              <a:buNone/>
            </a:pPr>
            <a:r>
              <a:rPr lang="en-US" sz="1950" dirty="0">
                <a:solidFill>
                  <a:srgbClr val="353740"/>
                </a:solidFill>
                <a:latin typeface="Arial" panose="020B0604020202020204" pitchFamily="34" charset="0"/>
                <a:cs typeface="Arial" panose="020B0604020202020204" pitchFamily="34" charset="0"/>
              </a:rPr>
              <a:t> 2. Tuples</a:t>
            </a:r>
          </a:p>
          <a:p>
            <a:pPr marL="0" indent="0">
              <a:buNone/>
            </a:pPr>
            <a:r>
              <a:rPr lang="en-US" sz="1950" dirty="0">
                <a:solidFill>
                  <a:srgbClr val="353740"/>
                </a:solidFill>
                <a:latin typeface="Arial" panose="020B0604020202020204" pitchFamily="34" charset="0"/>
                <a:cs typeface="Arial" panose="020B0604020202020204" pitchFamily="34" charset="0"/>
              </a:rPr>
              <a:t>3. Sets</a:t>
            </a:r>
          </a:p>
          <a:p>
            <a:pPr marL="0" indent="0">
              <a:buNone/>
            </a:pPr>
            <a:r>
              <a:rPr lang="en-US" sz="1950" dirty="0">
                <a:solidFill>
                  <a:srgbClr val="353740"/>
                </a:solidFill>
                <a:latin typeface="Arial" panose="020B0604020202020204" pitchFamily="34" charset="0"/>
                <a:cs typeface="Arial" panose="020B0604020202020204" pitchFamily="34" charset="0"/>
              </a:rPr>
              <a:t>4. Dictionaries</a:t>
            </a:r>
          </a:p>
          <a:p>
            <a:pPr marL="0" indent="0">
              <a:buNone/>
            </a:pPr>
            <a:r>
              <a:rPr lang="en-US" sz="1950" dirty="0">
                <a:solidFill>
                  <a:srgbClr val="353740"/>
                </a:solidFill>
                <a:latin typeface="Arial" panose="020B0604020202020204" pitchFamily="34" charset="0"/>
                <a:cs typeface="Arial" panose="020B0604020202020204" pitchFamily="34" charset="0"/>
              </a:rPr>
              <a:t>5. Arrays</a:t>
            </a:r>
            <a:endParaRPr lang="en-US" sz="19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9414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4"/>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pPr algn="l"/>
            <a:r>
              <a:rPr lang="en-US" sz="2400">
                <a:solidFill>
                  <a:srgbClr val="000000"/>
                </a:solidFill>
              </a:rPr>
              <a:t>Adding Array Elements</a:t>
            </a:r>
          </a:p>
        </p:txBody>
      </p:sp>
      <p:sp>
        <p:nvSpPr>
          <p:cNvPr id="80" name="Google Shape;80;p14"/>
          <p:cNvSpPr txBox="1">
            <a:spLocks noGrp="1"/>
          </p:cNvSpPr>
          <p:nvPr>
            <p:ph type="body" idx="1"/>
          </p:nvPr>
        </p:nvSpPr>
        <p:spPr>
          <a:xfrm>
            <a:off x="369876" y="1244305"/>
            <a:ext cx="8682685" cy="3666023"/>
          </a:xfrm>
          <a:prstGeom prst="rect">
            <a:avLst/>
          </a:prstGeom>
        </p:spPr>
        <p:txBody>
          <a:bodyPr spcFirstLastPara="1" vert="horz" wrap="square" lIns="91425" tIns="45700" rIns="91425" bIns="45700" rtlCol="0" anchor="t" anchorCtr="0">
            <a:normAutofit/>
          </a:bodyPr>
          <a:lstStyle/>
          <a:p>
            <a:pPr marL="82391" indent="0">
              <a:buSzPts val="2300"/>
              <a:buNone/>
            </a:pPr>
            <a:r>
              <a:rPr lang="en-US" sz="1950">
                <a:solidFill>
                  <a:srgbClr val="000000"/>
                </a:solidFill>
                <a:ea typeface="Verdana"/>
              </a:rPr>
              <a:t>We can use the </a:t>
            </a:r>
            <a:r>
              <a:rPr lang="en-US" sz="1950"/>
              <a:t>append()</a:t>
            </a:r>
            <a:r>
              <a:rPr lang="en-US" sz="1950">
                <a:solidFill>
                  <a:srgbClr val="000000"/>
                </a:solidFill>
                <a:ea typeface="Verdana"/>
              </a:rPr>
              <a:t> method to add an element to an array.</a:t>
            </a:r>
          </a:p>
          <a:p>
            <a:pPr marL="82391" indent="0">
              <a:buNone/>
            </a:pPr>
            <a:endParaRPr lang="en-US" sz="1950" b="1">
              <a:solidFill>
                <a:srgbClr val="000000"/>
              </a:solidFill>
              <a:cs typeface="Segoe UI"/>
            </a:endParaRPr>
          </a:p>
          <a:p>
            <a:pPr marL="82391" indent="0">
              <a:buNone/>
            </a:pPr>
            <a:r>
              <a:rPr lang="en-US" sz="1950" b="1">
                <a:solidFill>
                  <a:srgbClr val="000000"/>
                </a:solidFill>
                <a:cs typeface="Segoe UI"/>
              </a:rPr>
              <a:t>Example</a:t>
            </a:r>
          </a:p>
          <a:p>
            <a:pPr marL="82391" indent="0">
              <a:buNone/>
            </a:pPr>
            <a:r>
              <a:rPr lang="en-US" sz="1950">
                <a:solidFill>
                  <a:srgbClr val="000000"/>
                </a:solidFill>
                <a:ea typeface="Verdana"/>
              </a:rPr>
              <a:t>Add one more element to the cars array:</a:t>
            </a:r>
          </a:p>
          <a:p>
            <a:pPr marL="82391" indent="0">
              <a:buSzPts val="2300"/>
              <a:buNone/>
            </a:pPr>
            <a:endParaRPr lang="en-US">
              <a:cs typeface="Calibri" panose="020F0502020204030204"/>
            </a:endParaRPr>
          </a:p>
        </p:txBody>
      </p:sp>
      <p:pic>
        <p:nvPicPr>
          <p:cNvPr id="4" name="Picture 3">
            <a:extLst>
              <a:ext uri="{FF2B5EF4-FFF2-40B4-BE49-F238E27FC236}">
                <a16:creationId xmlns:a16="http://schemas.microsoft.com/office/drawing/2014/main" id="{ED83CE48-03C0-7F64-4292-933E813C44EE}"/>
              </a:ext>
            </a:extLst>
          </p:cNvPr>
          <p:cNvPicPr>
            <a:picLocks noChangeAspect="1"/>
          </p:cNvPicPr>
          <p:nvPr/>
        </p:nvPicPr>
        <p:blipFill>
          <a:blip r:embed="rId3"/>
          <a:stretch>
            <a:fillRect/>
          </a:stretch>
        </p:blipFill>
        <p:spPr>
          <a:xfrm>
            <a:off x="6601969" y="3255010"/>
            <a:ext cx="2022068" cy="247142"/>
          </a:xfrm>
          <a:prstGeom prst="rect">
            <a:avLst/>
          </a:prstGeom>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5"/>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pPr algn="l"/>
            <a:r>
              <a:rPr lang="en-US" sz="2400">
                <a:solidFill>
                  <a:srgbClr val="000000"/>
                </a:solidFill>
              </a:rPr>
              <a:t>Removing Array Elements</a:t>
            </a:r>
          </a:p>
        </p:txBody>
      </p:sp>
      <p:sp>
        <p:nvSpPr>
          <p:cNvPr id="96" name="Google Shape;96;p15"/>
          <p:cNvSpPr txBox="1">
            <a:spLocks noGrp="1"/>
          </p:cNvSpPr>
          <p:nvPr>
            <p:ph type="body" idx="1"/>
          </p:nvPr>
        </p:nvSpPr>
        <p:spPr>
          <a:xfrm>
            <a:off x="369875" y="940001"/>
            <a:ext cx="8418300" cy="3761400"/>
          </a:xfrm>
          <a:prstGeom prst="rect">
            <a:avLst/>
          </a:prstGeom>
        </p:spPr>
        <p:txBody>
          <a:bodyPr spcFirstLastPara="1" vert="horz" wrap="square" lIns="91425" tIns="45700" rIns="91425" bIns="45700" rtlCol="0" anchor="t" anchorCtr="0">
            <a:noAutofit/>
          </a:bodyPr>
          <a:lstStyle/>
          <a:p>
            <a:pPr marL="82391" indent="0">
              <a:buNone/>
            </a:pPr>
            <a:r>
              <a:rPr lang="en-US" sz="1950">
                <a:solidFill>
                  <a:srgbClr val="000000"/>
                </a:solidFill>
              </a:rPr>
              <a:t>Removing Array Elements</a:t>
            </a:r>
          </a:p>
          <a:p>
            <a:pPr marL="82391" indent="0">
              <a:buNone/>
            </a:pPr>
            <a:r>
              <a:rPr lang="en-US" sz="1950" b="1">
                <a:solidFill>
                  <a:srgbClr val="000000"/>
                </a:solidFill>
              </a:rPr>
              <a:t>Example</a:t>
            </a:r>
          </a:p>
          <a:p>
            <a:pPr marL="82391" indent="0">
              <a:buNone/>
            </a:pPr>
            <a:r>
              <a:rPr lang="en-US" sz="1950">
                <a:solidFill>
                  <a:srgbClr val="000000"/>
                </a:solidFill>
              </a:rPr>
              <a:t>Delete the element that has the value "Volvo":</a:t>
            </a:r>
          </a:p>
          <a:p>
            <a:pPr marL="82391" indent="0">
              <a:buNone/>
            </a:pPr>
            <a:endParaRPr lang="en-US" sz="1950">
              <a:solidFill>
                <a:srgbClr val="000000"/>
              </a:solidFill>
            </a:endParaRPr>
          </a:p>
          <a:p>
            <a:pPr marL="82391" indent="0">
              <a:buNone/>
            </a:pPr>
            <a:r>
              <a:rPr lang="en-US" sz="1950">
                <a:solidFill>
                  <a:srgbClr val="000000"/>
                </a:solidFill>
              </a:rPr>
              <a:t>We can also use the pop() method to remove an element from the array and display it.</a:t>
            </a:r>
            <a:endParaRPr lang="en-US"/>
          </a:p>
          <a:p>
            <a:pPr marL="82391" indent="0">
              <a:buNone/>
            </a:pPr>
            <a:r>
              <a:rPr lang="en-US" sz="1950" b="1">
                <a:solidFill>
                  <a:srgbClr val="000000"/>
                </a:solidFill>
              </a:rPr>
              <a:t>Example</a:t>
            </a:r>
          </a:p>
          <a:p>
            <a:pPr marL="82391" indent="0">
              <a:buNone/>
            </a:pPr>
            <a:r>
              <a:rPr lang="en-US" sz="1950">
                <a:solidFill>
                  <a:srgbClr val="000000"/>
                </a:solidFill>
              </a:rPr>
              <a:t>Delete the second element of the </a:t>
            </a:r>
            <a:r>
              <a:rPr lang="en-US" sz="1950"/>
              <a:t>cars</a:t>
            </a:r>
            <a:r>
              <a:rPr lang="en-US" sz="1950">
                <a:solidFill>
                  <a:srgbClr val="000000"/>
                </a:solidFill>
              </a:rPr>
              <a:t> array:</a:t>
            </a:r>
          </a:p>
          <a:p>
            <a:pPr marL="82391" indent="0">
              <a:buNone/>
            </a:pPr>
            <a:r>
              <a:rPr lang="en-US" sz="1950" b="1">
                <a:solidFill>
                  <a:srgbClr val="000000"/>
                </a:solidFill>
              </a:rPr>
              <a:t>Note:</a:t>
            </a:r>
            <a:r>
              <a:rPr lang="en-US" sz="1950">
                <a:solidFill>
                  <a:srgbClr val="000000"/>
                </a:solidFill>
              </a:rPr>
              <a:t> The list's </a:t>
            </a:r>
            <a:r>
              <a:rPr lang="en-US" sz="1950"/>
              <a:t>remove()</a:t>
            </a:r>
            <a:r>
              <a:rPr lang="en-US" sz="1950">
                <a:solidFill>
                  <a:srgbClr val="000000"/>
                </a:solidFill>
              </a:rPr>
              <a:t> method only removes the first occurrence of the </a:t>
            </a:r>
          </a:p>
          <a:p>
            <a:pPr marL="82391" indent="0">
              <a:buNone/>
            </a:pPr>
            <a:r>
              <a:rPr lang="en-US" sz="1950">
                <a:solidFill>
                  <a:srgbClr val="000000"/>
                </a:solidFill>
              </a:rPr>
              <a:t>specified value.</a:t>
            </a:r>
          </a:p>
          <a:p>
            <a:pPr marL="82391" indent="0">
              <a:buSzPts val="2300"/>
              <a:buNone/>
            </a:pPr>
            <a:endParaRPr lang="en-US" sz="1950">
              <a:solidFill>
                <a:srgbClr val="000000"/>
              </a:solidFill>
            </a:endParaRPr>
          </a:p>
          <a:p>
            <a:pPr marL="82391" indent="0">
              <a:buSzPts val="2300"/>
              <a:buNone/>
            </a:pPr>
            <a:endParaRPr lang="en-US">
              <a:solidFill>
                <a:srgbClr val="000000"/>
              </a:solidFill>
              <a:latin typeface="Arial"/>
              <a:cs typeface="Arial"/>
            </a:endParaRPr>
          </a:p>
          <a:p>
            <a:pPr marL="82391" indent="0">
              <a:buSzPts val="2300"/>
              <a:buNone/>
            </a:pPr>
            <a:endParaRPr lang="en-US">
              <a:latin typeface="Arial"/>
              <a:cs typeface="Arial"/>
            </a:endParaRPr>
          </a:p>
        </p:txBody>
      </p:sp>
      <p:pic>
        <p:nvPicPr>
          <p:cNvPr id="3" name="Picture 2">
            <a:extLst>
              <a:ext uri="{FF2B5EF4-FFF2-40B4-BE49-F238E27FC236}">
                <a16:creationId xmlns:a16="http://schemas.microsoft.com/office/drawing/2014/main" id="{B77B8854-3420-A23F-A5F3-C8717E58DB82}"/>
              </a:ext>
            </a:extLst>
          </p:cNvPr>
          <p:cNvPicPr>
            <a:picLocks noChangeAspect="1"/>
          </p:cNvPicPr>
          <p:nvPr/>
        </p:nvPicPr>
        <p:blipFill>
          <a:blip r:embed="rId3"/>
          <a:stretch>
            <a:fillRect/>
          </a:stretch>
        </p:blipFill>
        <p:spPr>
          <a:xfrm>
            <a:off x="6301575" y="3012993"/>
            <a:ext cx="1915922" cy="558354"/>
          </a:xfrm>
          <a:prstGeom prst="rect">
            <a:avLst/>
          </a:prstGeom>
        </p:spPr>
      </p:pic>
      <p:pic>
        <p:nvPicPr>
          <p:cNvPr id="5" name="Picture 4">
            <a:extLst>
              <a:ext uri="{FF2B5EF4-FFF2-40B4-BE49-F238E27FC236}">
                <a16:creationId xmlns:a16="http://schemas.microsoft.com/office/drawing/2014/main" id="{6E5DA9BD-7AA9-3167-FE8C-29D518F4E101}"/>
              </a:ext>
            </a:extLst>
          </p:cNvPr>
          <p:cNvPicPr>
            <a:picLocks noChangeAspect="1"/>
          </p:cNvPicPr>
          <p:nvPr/>
        </p:nvPicPr>
        <p:blipFill>
          <a:blip r:embed="rId4"/>
          <a:stretch>
            <a:fillRect/>
          </a:stretch>
        </p:blipFill>
        <p:spPr>
          <a:xfrm>
            <a:off x="6437376" y="1590840"/>
            <a:ext cx="2209800" cy="292100"/>
          </a:xfrm>
          <a:prstGeom prst="rect">
            <a:avLst/>
          </a:prstGeom>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6"/>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pPr algn="l"/>
            <a:r>
              <a:rPr lang="en-US" sz="2400">
                <a:solidFill>
                  <a:srgbClr val="000000"/>
                </a:solidFill>
              </a:rPr>
              <a:t>Array Methods</a:t>
            </a:r>
          </a:p>
        </p:txBody>
      </p:sp>
      <p:sp>
        <p:nvSpPr>
          <p:cNvPr id="102" name="Google Shape;102;p16"/>
          <p:cNvSpPr txBox="1">
            <a:spLocks noGrp="1"/>
          </p:cNvSpPr>
          <p:nvPr>
            <p:ph type="body" idx="1"/>
          </p:nvPr>
        </p:nvSpPr>
        <p:spPr>
          <a:xfrm>
            <a:off x="369876" y="940002"/>
            <a:ext cx="6387541" cy="3567991"/>
          </a:xfrm>
          <a:prstGeom prst="rect">
            <a:avLst/>
          </a:prstGeom>
        </p:spPr>
        <p:txBody>
          <a:bodyPr spcFirstLastPara="1" vert="horz" wrap="square" lIns="91425" tIns="45700" rIns="91425" bIns="45700" rtlCol="0" anchor="t" anchorCtr="0">
            <a:normAutofit/>
          </a:bodyPr>
          <a:lstStyle/>
          <a:p>
            <a:pPr marL="0" indent="0">
              <a:buNone/>
            </a:pPr>
            <a:r>
              <a:rPr lang="en-US" sz="1500">
                <a:solidFill>
                  <a:srgbClr val="000000"/>
                </a:solidFill>
              </a:rPr>
              <a:t>Python has a set of built-in methods that can used on lists/arrays.</a:t>
            </a:r>
            <a:endParaRPr lang="en-US" sz="1500"/>
          </a:p>
          <a:p>
            <a:pPr marL="0" indent="0">
              <a:buNone/>
            </a:pPr>
            <a:r>
              <a:rPr lang="en-US"/>
              <a:t>       							</a:t>
            </a:r>
            <a:endParaRPr lang="en-US">
              <a:cs typeface="Calibri"/>
            </a:endParaRPr>
          </a:p>
        </p:txBody>
      </p:sp>
      <p:graphicFrame>
        <p:nvGraphicFramePr>
          <p:cNvPr id="2" name="Table 1">
            <a:extLst>
              <a:ext uri="{FF2B5EF4-FFF2-40B4-BE49-F238E27FC236}">
                <a16:creationId xmlns:a16="http://schemas.microsoft.com/office/drawing/2014/main" id="{FF64C2FB-BE7D-1FF8-A8BC-E3CA7ACC38B2}"/>
              </a:ext>
            </a:extLst>
          </p:cNvPr>
          <p:cNvGraphicFramePr>
            <a:graphicFrameLocks noGrp="1"/>
          </p:cNvGraphicFramePr>
          <p:nvPr/>
        </p:nvGraphicFramePr>
        <p:xfrm>
          <a:off x="423058" y="1373085"/>
          <a:ext cx="6219591" cy="3331389"/>
        </p:xfrm>
        <a:graphic>
          <a:graphicData uri="http://schemas.openxmlformats.org/drawingml/2006/table">
            <a:tbl>
              <a:tblPr/>
              <a:tblGrid>
                <a:gridCol w="3126550">
                  <a:extLst>
                    <a:ext uri="{9D8B030D-6E8A-4147-A177-3AD203B41FA5}">
                      <a16:colId xmlns:a16="http://schemas.microsoft.com/office/drawing/2014/main" val="2422610669"/>
                    </a:ext>
                  </a:extLst>
                </a:gridCol>
                <a:gridCol w="3093041">
                  <a:extLst>
                    <a:ext uri="{9D8B030D-6E8A-4147-A177-3AD203B41FA5}">
                      <a16:colId xmlns:a16="http://schemas.microsoft.com/office/drawing/2014/main" val="2907172016"/>
                    </a:ext>
                  </a:extLst>
                </a:gridCol>
              </a:tblGrid>
              <a:tr h="242283">
                <a:tc>
                  <a:txBody>
                    <a:bodyPr/>
                    <a:lstStyle/>
                    <a:p>
                      <a:pPr algn="l" fontAlgn="t"/>
                      <a:r>
                        <a:rPr lang="en-US" sz="900">
                          <a:effectLst/>
                        </a:rPr>
                        <a:t>Method</a:t>
                      </a:r>
                    </a:p>
                  </a:txBody>
                  <a:tcPr marL="98858"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900">
                          <a:effectLst/>
                        </a:rPr>
                        <a:t>Description</a:t>
                      </a:r>
                    </a:p>
                  </a:txBody>
                  <a:tcPr marL="49429"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609315915"/>
                  </a:ext>
                </a:extLst>
              </a:tr>
              <a:tr h="242283">
                <a:tc>
                  <a:txBody>
                    <a:bodyPr/>
                    <a:lstStyle/>
                    <a:p>
                      <a:pPr algn="l" fontAlgn="t"/>
                      <a:r>
                        <a:rPr lang="en-US" sz="900">
                          <a:effectLst/>
                          <a:hlinkClick r:id="rId3"/>
                        </a:rPr>
                        <a:t>append()</a:t>
                      </a:r>
                      <a:endParaRPr lang="en-US" sz="900">
                        <a:effectLst/>
                      </a:endParaRPr>
                    </a:p>
                  </a:txBody>
                  <a:tcPr marL="98858"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tc>
                  <a:txBody>
                    <a:bodyPr/>
                    <a:lstStyle/>
                    <a:p>
                      <a:pPr algn="l" fontAlgn="t"/>
                      <a:r>
                        <a:rPr lang="en-US" sz="900">
                          <a:effectLst/>
                        </a:rPr>
                        <a:t>Adds an element at the end of the list</a:t>
                      </a:r>
                    </a:p>
                  </a:txBody>
                  <a:tcPr marL="49429"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extLst>
                  <a:ext uri="{0D108BD9-81ED-4DB2-BD59-A6C34878D82A}">
                    <a16:rowId xmlns:a16="http://schemas.microsoft.com/office/drawing/2014/main" val="2311545523"/>
                  </a:ext>
                </a:extLst>
              </a:tr>
              <a:tr h="242283">
                <a:tc>
                  <a:txBody>
                    <a:bodyPr/>
                    <a:lstStyle/>
                    <a:p>
                      <a:pPr algn="l" fontAlgn="t"/>
                      <a:r>
                        <a:rPr lang="en-US" sz="900">
                          <a:effectLst/>
                          <a:hlinkClick r:id="rId4"/>
                        </a:rPr>
                        <a:t>clear()</a:t>
                      </a:r>
                      <a:endParaRPr lang="en-US" sz="900">
                        <a:effectLst/>
                      </a:endParaRPr>
                    </a:p>
                  </a:txBody>
                  <a:tcPr marL="98858"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900">
                          <a:effectLst/>
                        </a:rPr>
                        <a:t>Removes all the elements from the list</a:t>
                      </a:r>
                    </a:p>
                  </a:txBody>
                  <a:tcPr marL="49429"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111423976"/>
                  </a:ext>
                </a:extLst>
              </a:tr>
              <a:tr h="242283">
                <a:tc>
                  <a:txBody>
                    <a:bodyPr/>
                    <a:lstStyle/>
                    <a:p>
                      <a:pPr algn="l" fontAlgn="t"/>
                      <a:r>
                        <a:rPr lang="en-US" sz="900">
                          <a:effectLst/>
                          <a:hlinkClick r:id="rId5"/>
                        </a:rPr>
                        <a:t>copy()</a:t>
                      </a:r>
                      <a:endParaRPr lang="en-US" sz="900">
                        <a:effectLst/>
                      </a:endParaRPr>
                    </a:p>
                  </a:txBody>
                  <a:tcPr marL="98858"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tc>
                  <a:txBody>
                    <a:bodyPr/>
                    <a:lstStyle/>
                    <a:p>
                      <a:pPr algn="l" fontAlgn="t"/>
                      <a:r>
                        <a:rPr lang="en-US" sz="900">
                          <a:effectLst/>
                        </a:rPr>
                        <a:t>Returns a copy of the list</a:t>
                      </a:r>
                    </a:p>
                  </a:txBody>
                  <a:tcPr marL="49429"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extLst>
                  <a:ext uri="{0D108BD9-81ED-4DB2-BD59-A6C34878D82A}">
                    <a16:rowId xmlns:a16="http://schemas.microsoft.com/office/drawing/2014/main" val="1644471041"/>
                  </a:ext>
                </a:extLst>
              </a:tr>
              <a:tr h="383614">
                <a:tc>
                  <a:txBody>
                    <a:bodyPr/>
                    <a:lstStyle/>
                    <a:p>
                      <a:pPr algn="l" fontAlgn="t"/>
                      <a:r>
                        <a:rPr lang="en-US" sz="900">
                          <a:effectLst/>
                          <a:hlinkClick r:id="rId6"/>
                        </a:rPr>
                        <a:t>count()</a:t>
                      </a:r>
                      <a:endParaRPr lang="en-US" sz="900">
                        <a:effectLst/>
                      </a:endParaRPr>
                    </a:p>
                  </a:txBody>
                  <a:tcPr marL="98858"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900">
                          <a:effectLst/>
                        </a:rPr>
                        <a:t>Returns the number of elements with the specified value</a:t>
                      </a:r>
                    </a:p>
                  </a:txBody>
                  <a:tcPr marL="49429"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065577437"/>
                  </a:ext>
                </a:extLst>
              </a:tr>
              <a:tr h="383614">
                <a:tc>
                  <a:txBody>
                    <a:bodyPr/>
                    <a:lstStyle/>
                    <a:p>
                      <a:pPr algn="l" fontAlgn="t"/>
                      <a:r>
                        <a:rPr lang="en-US" sz="900">
                          <a:effectLst/>
                          <a:hlinkClick r:id="rId7"/>
                        </a:rPr>
                        <a:t>extend()</a:t>
                      </a:r>
                      <a:endParaRPr lang="en-US" sz="900">
                        <a:effectLst/>
                      </a:endParaRPr>
                    </a:p>
                  </a:txBody>
                  <a:tcPr marL="98858"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tc>
                  <a:txBody>
                    <a:bodyPr/>
                    <a:lstStyle/>
                    <a:p>
                      <a:pPr algn="l" fontAlgn="t"/>
                      <a:r>
                        <a:rPr lang="en-US" sz="900">
                          <a:effectLst/>
                        </a:rPr>
                        <a:t>Add the elements of a list (or any iterable), to the end of the current list</a:t>
                      </a:r>
                    </a:p>
                  </a:txBody>
                  <a:tcPr marL="49429"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extLst>
                  <a:ext uri="{0D108BD9-81ED-4DB2-BD59-A6C34878D82A}">
                    <a16:rowId xmlns:a16="http://schemas.microsoft.com/office/drawing/2014/main" val="1206157688"/>
                  </a:ext>
                </a:extLst>
              </a:tr>
              <a:tr h="383614">
                <a:tc>
                  <a:txBody>
                    <a:bodyPr/>
                    <a:lstStyle/>
                    <a:p>
                      <a:pPr algn="l" fontAlgn="t"/>
                      <a:r>
                        <a:rPr lang="en-US" sz="900">
                          <a:effectLst/>
                          <a:hlinkClick r:id="rId8"/>
                        </a:rPr>
                        <a:t>index()</a:t>
                      </a:r>
                      <a:endParaRPr lang="en-US" sz="900">
                        <a:effectLst/>
                      </a:endParaRPr>
                    </a:p>
                  </a:txBody>
                  <a:tcPr marL="98858"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900">
                          <a:effectLst/>
                        </a:rPr>
                        <a:t>Returns the index of the first element with the specified value</a:t>
                      </a:r>
                    </a:p>
                  </a:txBody>
                  <a:tcPr marL="49429"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809930487"/>
                  </a:ext>
                </a:extLst>
              </a:tr>
              <a:tr h="242283">
                <a:tc>
                  <a:txBody>
                    <a:bodyPr/>
                    <a:lstStyle/>
                    <a:p>
                      <a:pPr algn="l" fontAlgn="t"/>
                      <a:r>
                        <a:rPr lang="en-US" sz="900">
                          <a:effectLst/>
                          <a:hlinkClick r:id="rId9"/>
                        </a:rPr>
                        <a:t>insert()</a:t>
                      </a:r>
                      <a:endParaRPr lang="en-US" sz="900">
                        <a:effectLst/>
                      </a:endParaRPr>
                    </a:p>
                  </a:txBody>
                  <a:tcPr marL="98858"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tc>
                  <a:txBody>
                    <a:bodyPr/>
                    <a:lstStyle/>
                    <a:p>
                      <a:pPr algn="l" fontAlgn="t"/>
                      <a:r>
                        <a:rPr lang="en-US" sz="900">
                          <a:effectLst/>
                        </a:rPr>
                        <a:t>Adds an element at the specified position</a:t>
                      </a:r>
                    </a:p>
                  </a:txBody>
                  <a:tcPr marL="49429"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extLst>
                  <a:ext uri="{0D108BD9-81ED-4DB2-BD59-A6C34878D82A}">
                    <a16:rowId xmlns:a16="http://schemas.microsoft.com/office/drawing/2014/main" val="2907987939"/>
                  </a:ext>
                </a:extLst>
              </a:tr>
              <a:tr h="242283">
                <a:tc>
                  <a:txBody>
                    <a:bodyPr/>
                    <a:lstStyle/>
                    <a:p>
                      <a:pPr algn="l" fontAlgn="t"/>
                      <a:r>
                        <a:rPr lang="en-US" sz="900">
                          <a:effectLst/>
                          <a:hlinkClick r:id="rId10"/>
                        </a:rPr>
                        <a:t>pop()</a:t>
                      </a:r>
                      <a:endParaRPr lang="en-US" sz="900">
                        <a:effectLst/>
                      </a:endParaRPr>
                    </a:p>
                  </a:txBody>
                  <a:tcPr marL="98858"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900">
                          <a:effectLst/>
                        </a:rPr>
                        <a:t>Removes the element at the specified position</a:t>
                      </a:r>
                    </a:p>
                  </a:txBody>
                  <a:tcPr marL="49429"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960527695"/>
                  </a:ext>
                </a:extLst>
              </a:tr>
              <a:tr h="242283">
                <a:tc>
                  <a:txBody>
                    <a:bodyPr/>
                    <a:lstStyle/>
                    <a:p>
                      <a:pPr algn="l" fontAlgn="t"/>
                      <a:r>
                        <a:rPr lang="en-US" sz="900">
                          <a:effectLst/>
                          <a:hlinkClick r:id="rId11"/>
                        </a:rPr>
                        <a:t>remove()</a:t>
                      </a:r>
                      <a:endParaRPr lang="en-US" sz="900">
                        <a:effectLst/>
                      </a:endParaRPr>
                    </a:p>
                  </a:txBody>
                  <a:tcPr marL="98858"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tc>
                  <a:txBody>
                    <a:bodyPr/>
                    <a:lstStyle/>
                    <a:p>
                      <a:pPr algn="l" fontAlgn="t"/>
                      <a:r>
                        <a:rPr lang="en-US" sz="900">
                          <a:effectLst/>
                        </a:rPr>
                        <a:t>Removes the first item with the specified value</a:t>
                      </a:r>
                    </a:p>
                  </a:txBody>
                  <a:tcPr marL="49429"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extLst>
                  <a:ext uri="{0D108BD9-81ED-4DB2-BD59-A6C34878D82A}">
                    <a16:rowId xmlns:a16="http://schemas.microsoft.com/office/drawing/2014/main" val="1615874616"/>
                  </a:ext>
                </a:extLst>
              </a:tr>
              <a:tr h="242283">
                <a:tc>
                  <a:txBody>
                    <a:bodyPr/>
                    <a:lstStyle/>
                    <a:p>
                      <a:pPr algn="l" fontAlgn="t"/>
                      <a:r>
                        <a:rPr lang="en-US" sz="900">
                          <a:effectLst/>
                          <a:hlinkClick r:id="rId12"/>
                        </a:rPr>
                        <a:t>reverse()</a:t>
                      </a:r>
                      <a:endParaRPr lang="en-US" sz="900">
                        <a:effectLst/>
                      </a:endParaRPr>
                    </a:p>
                  </a:txBody>
                  <a:tcPr marL="98858"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900">
                          <a:effectLst/>
                        </a:rPr>
                        <a:t>Reverses the order of the list</a:t>
                      </a:r>
                    </a:p>
                  </a:txBody>
                  <a:tcPr marL="49429"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575073165"/>
                  </a:ext>
                </a:extLst>
              </a:tr>
              <a:tr h="242283">
                <a:tc>
                  <a:txBody>
                    <a:bodyPr/>
                    <a:lstStyle/>
                    <a:p>
                      <a:pPr algn="l" fontAlgn="t"/>
                      <a:r>
                        <a:rPr lang="en-US" sz="900">
                          <a:effectLst/>
                          <a:hlinkClick r:id="rId13"/>
                        </a:rPr>
                        <a:t>sort()</a:t>
                      </a:r>
                      <a:endParaRPr lang="en-US" sz="900">
                        <a:effectLst/>
                      </a:endParaRPr>
                    </a:p>
                  </a:txBody>
                  <a:tcPr marL="98858"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7E9EB"/>
                    </a:solidFill>
                  </a:tcPr>
                </a:tc>
                <a:tc>
                  <a:txBody>
                    <a:bodyPr/>
                    <a:lstStyle/>
                    <a:p>
                      <a:pPr algn="l" fontAlgn="t"/>
                      <a:r>
                        <a:rPr lang="en-US" sz="900">
                          <a:effectLst/>
                        </a:rPr>
                        <a:t>Sorts the list</a:t>
                      </a:r>
                    </a:p>
                  </a:txBody>
                  <a:tcPr marL="49429" marR="49429" marT="49429" marB="4942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7E9EB"/>
                    </a:solidFill>
                  </a:tcPr>
                </a:tc>
                <a:extLst>
                  <a:ext uri="{0D108BD9-81ED-4DB2-BD59-A6C34878D82A}">
                    <a16:rowId xmlns:a16="http://schemas.microsoft.com/office/drawing/2014/main" val="1609689333"/>
                  </a:ext>
                </a:extLst>
              </a:tr>
            </a:tbl>
          </a:graphicData>
        </a:graphic>
      </p:graphicFrame>
      <p:sp>
        <p:nvSpPr>
          <p:cNvPr id="3" name="TextBox 2">
            <a:extLst>
              <a:ext uri="{FF2B5EF4-FFF2-40B4-BE49-F238E27FC236}">
                <a16:creationId xmlns:a16="http://schemas.microsoft.com/office/drawing/2014/main" id="{A3698B3D-0668-9E69-DDCC-756F28255F7E}"/>
              </a:ext>
            </a:extLst>
          </p:cNvPr>
          <p:cNvSpPr txBox="1"/>
          <p:nvPr/>
        </p:nvSpPr>
        <p:spPr>
          <a:xfrm>
            <a:off x="6739419" y="1370014"/>
            <a:ext cx="1833246" cy="1454244"/>
          </a:xfrm>
          <a:prstGeom prst="rect">
            <a:avLst/>
          </a:prstGeom>
          <a:noFill/>
        </p:spPr>
        <p:txBody>
          <a:bodyPr wrap="square" lIns="68580" tIns="34290" rIns="68580" bIns="34290" rtlCol="0" anchor="t">
            <a:spAutoFit/>
          </a:bodyPr>
          <a:lstStyle/>
          <a:p>
            <a:r>
              <a:rPr lang="en-US" sz="1500" b="1"/>
              <a:t>Note:</a:t>
            </a:r>
            <a:r>
              <a:rPr lang="en-US" sz="1500"/>
              <a:t> Python does not have built-in support for Arrays, but Python Lists can be used instead.</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0"/>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sz="2400"/>
              <a:t>Challenge</a:t>
            </a:r>
          </a:p>
        </p:txBody>
      </p:sp>
      <p:sp>
        <p:nvSpPr>
          <p:cNvPr id="126" name="Google Shape;126;p20"/>
          <p:cNvSpPr txBox="1">
            <a:spLocks noGrp="1"/>
          </p:cNvSpPr>
          <p:nvPr>
            <p:ph type="body" idx="1"/>
          </p:nvPr>
        </p:nvSpPr>
        <p:spPr>
          <a:xfrm>
            <a:off x="369875" y="940001"/>
            <a:ext cx="8418300" cy="3761400"/>
          </a:xfrm>
          <a:prstGeom prst="rect">
            <a:avLst/>
          </a:prstGeom>
        </p:spPr>
        <p:txBody>
          <a:bodyPr spcFirstLastPara="1" vert="horz" wrap="square" lIns="91425" tIns="45700" rIns="91425" bIns="45700" rtlCol="0" anchor="t" anchorCtr="0">
            <a:normAutofit/>
          </a:bodyPr>
          <a:lstStyle/>
          <a:p>
            <a:pPr marL="456724" indent="-374333">
              <a:buSzPts val="2300"/>
              <a:buChar char="●"/>
            </a:pPr>
            <a:r>
              <a:rPr lang="en-US" sz="1950"/>
              <a:t>Write a program to ask the user for 10 quiz grades.</a:t>
            </a:r>
          </a:p>
          <a:p>
            <a:pPr marL="456724" indent="-374333">
              <a:spcBef>
                <a:spcPts val="0"/>
              </a:spcBef>
              <a:buSzPts val="2300"/>
              <a:buChar char="●"/>
            </a:pPr>
            <a:r>
              <a:rPr lang="en-US" sz="1950"/>
              <a:t>Store all the quiz grades in an array of integers</a:t>
            </a:r>
            <a:endParaRPr sz="1950"/>
          </a:p>
          <a:p>
            <a:pPr marL="456724" indent="0">
              <a:buNone/>
            </a:pPr>
            <a:endParaRPr>
              <a:cs typeface="Calibri" panose="020F0502020204030204"/>
            </a:endParaRPr>
          </a:p>
          <a:p>
            <a:pPr marL="456724" indent="-374333">
              <a:buSzPts val="2300"/>
            </a:pPr>
            <a:r>
              <a:rPr lang="en-US" sz="1800"/>
              <a:t>Hint:</a:t>
            </a:r>
            <a:endParaRPr sz="1800"/>
          </a:p>
          <a:p>
            <a:pPr marL="913924" lvl="1" indent="-380524">
              <a:spcBef>
                <a:spcPts val="0"/>
              </a:spcBef>
              <a:buSzPts val="2400"/>
            </a:pPr>
            <a:r>
              <a:rPr lang="en-US" sz="1650"/>
              <a:t>You may find it useful to use a loop.  Arrays and loops go together like peanut butter and jelly!</a:t>
            </a:r>
            <a:endParaRPr sz="1650"/>
          </a:p>
        </p:txBody>
      </p:sp>
      <p:pic>
        <p:nvPicPr>
          <p:cNvPr id="127" name="Google Shape;127;p20"/>
          <p:cNvPicPr preferRelativeResize="0"/>
          <p:nvPr/>
        </p:nvPicPr>
        <p:blipFill>
          <a:blip r:embed="rId3">
            <a:alphaModFix/>
          </a:blip>
          <a:stretch>
            <a:fillRect/>
          </a:stretch>
        </p:blipFill>
        <p:spPr>
          <a:xfrm>
            <a:off x="369875" y="3646775"/>
            <a:ext cx="1381825" cy="1106575"/>
          </a:xfrm>
          <a:prstGeom prst="rect">
            <a:avLst/>
          </a:prstGeom>
          <a:noFill/>
          <a:ln>
            <a:noFill/>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1"/>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sz="2400"/>
              <a:t>Solution</a:t>
            </a:r>
          </a:p>
        </p:txBody>
      </p:sp>
      <p:sp>
        <p:nvSpPr>
          <p:cNvPr id="133" name="Google Shape;133;p21"/>
          <p:cNvSpPr txBox="1">
            <a:spLocks noGrp="1"/>
          </p:cNvSpPr>
          <p:nvPr>
            <p:ph type="body" idx="1"/>
          </p:nvPr>
        </p:nvSpPr>
        <p:spPr>
          <a:xfrm>
            <a:off x="369875" y="940001"/>
            <a:ext cx="8418300" cy="3761400"/>
          </a:xfrm>
          <a:prstGeom prst="rect">
            <a:avLst/>
          </a:prstGeom>
        </p:spPr>
        <p:txBody>
          <a:bodyPr spcFirstLastPara="1" vert="horz" wrap="square" lIns="91425" tIns="45700" rIns="91425" bIns="45700" rtlCol="0" anchor="t" anchorCtr="0">
            <a:normAutofit/>
          </a:bodyPr>
          <a:lstStyle/>
          <a:p>
            <a:pPr marL="0" indent="0">
              <a:buSzPct val="42307"/>
              <a:buNone/>
            </a:pPr>
            <a:r>
              <a:rPr lang="en-US" dirty="0"/>
              <a:t>#</a:t>
            </a:r>
            <a:r>
              <a:rPr lang="en-US" dirty="0">
                <a:latin typeface="Arial"/>
                <a:cs typeface="Arial"/>
              </a:rPr>
              <a:t> creating an empty array</a:t>
            </a:r>
          </a:p>
          <a:p>
            <a:pPr marL="0" indent="0">
              <a:buSzPct val="42307"/>
              <a:buNone/>
            </a:pPr>
            <a:r>
              <a:rPr lang="en-US" dirty="0">
                <a:latin typeface="Arial"/>
                <a:cs typeface="Arial"/>
              </a:rPr>
              <a:t>grades = []</a:t>
            </a:r>
          </a:p>
          <a:p>
            <a:pPr marL="0" indent="0">
              <a:buSzPct val="42307"/>
              <a:buNone/>
            </a:pPr>
            <a:r>
              <a:rPr lang="en-US" dirty="0">
                <a:latin typeface="Arial"/>
                <a:cs typeface="Arial"/>
              </a:rPr>
              <a:t>print("Enter 10 quizzes grade one by one")</a:t>
            </a:r>
          </a:p>
          <a:p>
            <a:pPr marL="0" indent="0">
              <a:buSzPct val="42307"/>
              <a:buNone/>
            </a:pPr>
            <a:endParaRPr lang="en-US" dirty="0">
              <a:latin typeface="Arial"/>
              <a:cs typeface="Arial"/>
            </a:endParaRPr>
          </a:p>
          <a:p>
            <a:pPr marL="0" indent="0">
              <a:buSzPct val="42307"/>
              <a:buNone/>
            </a:pPr>
            <a:r>
              <a:rPr lang="en-US" dirty="0">
                <a:latin typeface="Arial"/>
                <a:cs typeface="Arial"/>
              </a:rPr>
              <a:t>#using loop to iterate through the array till the 10 grades are entered</a:t>
            </a:r>
          </a:p>
          <a:p>
            <a:pPr marL="0" indent="0">
              <a:buSzPct val="42307"/>
              <a:buNone/>
            </a:pPr>
            <a:r>
              <a:rPr lang="en-US" dirty="0">
                <a:latin typeface="Arial"/>
                <a:cs typeface="Arial"/>
              </a:rPr>
              <a:t>for </a:t>
            </a:r>
            <a:r>
              <a:rPr lang="en-US" dirty="0" err="1">
                <a:latin typeface="Arial"/>
                <a:cs typeface="Arial"/>
              </a:rPr>
              <a:t>i</a:t>
            </a:r>
            <a:r>
              <a:rPr lang="en-US" dirty="0">
                <a:latin typeface="Arial"/>
                <a:cs typeface="Arial"/>
              </a:rPr>
              <a:t> in range(0,10):</a:t>
            </a:r>
          </a:p>
          <a:p>
            <a:pPr marL="0" indent="0">
              <a:buSzPct val="42307"/>
              <a:buNone/>
            </a:pPr>
            <a:r>
              <a:rPr lang="en-US" dirty="0">
                <a:latin typeface="Arial"/>
                <a:cs typeface="Arial"/>
              </a:rPr>
              <a:t>    grade = int(input(“Please enter a grade: “))</a:t>
            </a:r>
          </a:p>
          <a:p>
            <a:pPr marL="0" indent="0">
              <a:buSzPct val="42307"/>
              <a:buNone/>
            </a:pPr>
            <a:r>
              <a:rPr lang="en-US" dirty="0">
                <a:latin typeface="Arial"/>
                <a:cs typeface="Arial"/>
              </a:rPr>
              <a:t>    </a:t>
            </a:r>
            <a:r>
              <a:rPr lang="en-US" dirty="0" err="1">
                <a:latin typeface="Arial"/>
                <a:cs typeface="Arial"/>
              </a:rPr>
              <a:t>grades.append</a:t>
            </a:r>
            <a:r>
              <a:rPr lang="en-US" dirty="0">
                <a:latin typeface="Arial"/>
                <a:cs typeface="Arial"/>
              </a:rPr>
              <a:t>(grade) #adding the grade to the grades array</a:t>
            </a:r>
          </a:p>
          <a:p>
            <a:pPr marL="0" indent="0">
              <a:buSzPct val="42307"/>
              <a:buNone/>
            </a:pPr>
            <a:r>
              <a:rPr lang="en-US" dirty="0">
                <a:latin typeface="Arial"/>
                <a:cs typeface="Arial"/>
              </a:rPr>
              <a:t>    print(grades)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2"/>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fontScale="90000"/>
          </a:bodyPr>
          <a:lstStyle/>
          <a:p>
            <a:r>
              <a:rPr lang="en-US" b="1" dirty="0">
                <a:ea typeface="+mn-lt"/>
                <a:cs typeface="+mn-lt"/>
              </a:rPr>
              <a:t>Let’s talk about the loop:</a:t>
            </a:r>
            <a:br>
              <a:rPr lang="en-US" b="1" dirty="0"/>
            </a:br>
            <a:endParaRPr lang="en-US" dirty="0">
              <a:cs typeface="Calibri Light"/>
            </a:endParaRPr>
          </a:p>
        </p:txBody>
      </p:sp>
      <p:sp>
        <p:nvSpPr>
          <p:cNvPr id="139" name="Google Shape;139;p22"/>
          <p:cNvSpPr txBox="1">
            <a:spLocks noGrp="1"/>
          </p:cNvSpPr>
          <p:nvPr>
            <p:ph type="body" idx="1"/>
          </p:nvPr>
        </p:nvSpPr>
        <p:spPr>
          <a:xfrm>
            <a:off x="369875" y="940001"/>
            <a:ext cx="8418300" cy="3761400"/>
          </a:xfrm>
          <a:prstGeom prst="rect">
            <a:avLst/>
          </a:prstGeom>
        </p:spPr>
        <p:txBody>
          <a:bodyPr spcFirstLastPara="1" vert="horz" wrap="square" lIns="91425" tIns="45700" rIns="91425" bIns="45700" rtlCol="0" anchor="t" anchorCtr="0">
            <a:normAutofit/>
          </a:bodyPr>
          <a:lstStyle/>
          <a:p>
            <a:pPr marL="0" indent="0">
              <a:buSzPts val="1100"/>
              <a:buNone/>
            </a:pPr>
            <a:r>
              <a:rPr lang="en-US" sz="1950" dirty="0"/>
              <a:t>for </a:t>
            </a:r>
            <a:r>
              <a:rPr lang="en-US" sz="1950" dirty="0" err="1"/>
              <a:t>i</a:t>
            </a:r>
            <a:r>
              <a:rPr lang="en-US" sz="1950" dirty="0"/>
              <a:t> in range(0,10):</a:t>
            </a:r>
          </a:p>
          <a:p>
            <a:pPr marL="0" indent="0">
              <a:buSzPts val="1100"/>
              <a:buNone/>
            </a:pPr>
            <a:r>
              <a:rPr lang="en-US" sz="1950" dirty="0"/>
              <a:t>    grade = int(input())</a:t>
            </a:r>
          </a:p>
          <a:p>
            <a:pPr marL="0" indent="0">
              <a:buSzPts val="1100"/>
              <a:buNone/>
            </a:pPr>
            <a:r>
              <a:rPr lang="en-US" sz="1950" dirty="0"/>
              <a:t>    </a:t>
            </a:r>
            <a:r>
              <a:rPr lang="en-US" sz="1950" dirty="0" err="1"/>
              <a:t>grades.append</a:t>
            </a:r>
            <a:r>
              <a:rPr lang="en-US" sz="1950" dirty="0"/>
              <a:t>(grade)</a:t>
            </a:r>
          </a:p>
          <a:p>
            <a:pPr marL="456724" indent="-374333">
              <a:buSzPts val="2300"/>
              <a:buChar char="●"/>
            </a:pPr>
            <a:r>
              <a:rPr lang="en-US" sz="1950" dirty="0"/>
              <a:t>The array is limited to a size of 10, notice that the loop will set </a:t>
            </a:r>
            <a:r>
              <a:rPr lang="en-US" sz="1950" dirty="0" err="1"/>
              <a:t>i</a:t>
            </a:r>
            <a:r>
              <a:rPr lang="en-US" sz="1950" dirty="0"/>
              <a:t>=0, then 1, 2, 3, 4, 5, 6, 7, 8 and finally 9.  It will NOT run with </a:t>
            </a:r>
            <a:r>
              <a:rPr lang="en-US" sz="1950" dirty="0" err="1"/>
              <a:t>i</a:t>
            </a:r>
            <a:r>
              <a:rPr lang="en-US" sz="1950" dirty="0"/>
              <a:t>=10.</a:t>
            </a:r>
            <a:endParaRPr sz="195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3"/>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sz="2400"/>
              <a:t>Initializing an array</a:t>
            </a:r>
          </a:p>
        </p:txBody>
      </p:sp>
      <p:sp>
        <p:nvSpPr>
          <p:cNvPr id="145" name="Google Shape;145;p23"/>
          <p:cNvSpPr txBox="1">
            <a:spLocks noGrp="1"/>
          </p:cNvSpPr>
          <p:nvPr>
            <p:ph type="body" idx="1"/>
          </p:nvPr>
        </p:nvSpPr>
        <p:spPr>
          <a:xfrm>
            <a:off x="369875" y="940001"/>
            <a:ext cx="8418300" cy="3761400"/>
          </a:xfrm>
          <a:prstGeom prst="rect">
            <a:avLst/>
          </a:prstGeom>
        </p:spPr>
        <p:txBody>
          <a:bodyPr spcFirstLastPara="1" vert="horz" wrap="square" lIns="91425" tIns="45700" rIns="91425" bIns="45700" rtlCol="0" anchor="t" anchorCtr="0">
            <a:normAutofit/>
          </a:bodyPr>
          <a:lstStyle/>
          <a:p>
            <a:pPr marL="342900" indent="-256223">
              <a:spcBef>
                <a:spcPts val="563"/>
              </a:spcBef>
              <a:buSzPct val="88461"/>
              <a:buChar char="●"/>
            </a:pPr>
            <a:r>
              <a:rPr lang="en-US">
                <a:latin typeface="Arial"/>
                <a:cs typeface="Arial"/>
              </a:rPr>
              <a:t>There are two ways to put values in an array.</a:t>
            </a:r>
          </a:p>
          <a:p>
            <a:pPr marL="685800" lvl="1" indent="-260033">
              <a:spcBef>
                <a:spcPts val="0"/>
              </a:spcBef>
              <a:buSzPct val="100000"/>
              <a:buChar char="○"/>
            </a:pPr>
            <a:r>
              <a:rPr lang="en-US">
                <a:latin typeface="Arial"/>
                <a:cs typeface="Arial"/>
              </a:rPr>
              <a:t>First create the array:</a:t>
            </a:r>
            <a:br>
              <a:rPr lang="en-US" dirty="0">
                <a:latin typeface="Arial" panose="020B0604020202020204" pitchFamily="34" charset="0"/>
                <a:cs typeface="Arial" panose="020B0604020202020204" pitchFamily="34" charset="0"/>
              </a:rPr>
            </a:br>
            <a:r>
              <a:rPr lang="en-US">
                <a:latin typeface="Arial"/>
                <a:cs typeface="Arial"/>
              </a:rPr>
              <a:t>	grades = []</a:t>
            </a:r>
          </a:p>
          <a:p>
            <a:pPr marL="685800" lvl="1" indent="-260033">
              <a:spcBef>
                <a:spcPts val="0"/>
              </a:spcBef>
              <a:buSzPct val="100000"/>
              <a:buChar char="○"/>
            </a:pPr>
            <a:r>
              <a:rPr lang="en-US">
                <a:latin typeface="Arial"/>
                <a:cs typeface="Arial"/>
              </a:rPr>
              <a:t>Then add the values:</a:t>
            </a:r>
          </a:p>
          <a:p>
            <a:pPr marL="1028700" indent="0">
              <a:spcBef>
                <a:spcPts val="563"/>
              </a:spcBef>
              <a:buNone/>
            </a:pPr>
            <a:r>
              <a:rPr lang="en-US">
                <a:latin typeface="Arial"/>
                <a:cs typeface="Arial"/>
              </a:rPr>
              <a:t>grades[0]=15;</a:t>
            </a:r>
          </a:p>
          <a:p>
            <a:pPr marL="342900" indent="-256223">
              <a:spcBef>
                <a:spcPts val="563"/>
              </a:spcBef>
              <a:buSzPct val="88461"/>
              <a:buChar char="●"/>
            </a:pPr>
            <a:r>
              <a:rPr lang="en-US">
                <a:latin typeface="Arial"/>
                <a:cs typeface="Arial"/>
              </a:rPr>
              <a:t>The other way is we can set the values in the array at creation time:</a:t>
            </a:r>
          </a:p>
          <a:p>
            <a:pPr marL="685800" indent="0">
              <a:spcBef>
                <a:spcPts val="563"/>
              </a:spcBef>
              <a:buNone/>
            </a:pPr>
            <a:r>
              <a:rPr lang="en-US">
                <a:latin typeface="Arial"/>
                <a:cs typeface="Arial"/>
              </a:rPr>
              <a:t>grades= [15,25,35,45,55];</a:t>
            </a:r>
          </a:p>
          <a:p>
            <a:pPr marL="685800" indent="-256223">
              <a:spcBef>
                <a:spcPts val="563"/>
              </a:spcBef>
              <a:buSzPct val="88461"/>
              <a:buChar char="●"/>
            </a:pPr>
            <a:r>
              <a:rPr lang="en-US">
                <a:latin typeface="Arial"/>
                <a:cs typeface="Arial"/>
              </a:rPr>
              <a:t>The numbers in [] after the declaration are filled into cells 0, 1, 2, 3, and 4</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4"/>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sz="2700"/>
              <a:t>Example of initialization</a:t>
            </a:r>
          </a:p>
        </p:txBody>
      </p:sp>
      <p:sp>
        <p:nvSpPr>
          <p:cNvPr id="151" name="Google Shape;151;p24"/>
          <p:cNvSpPr txBox="1">
            <a:spLocks noGrp="1"/>
          </p:cNvSpPr>
          <p:nvPr>
            <p:ph type="body" idx="1"/>
          </p:nvPr>
        </p:nvSpPr>
        <p:spPr>
          <a:xfrm>
            <a:off x="369875" y="940001"/>
            <a:ext cx="8418300" cy="3761400"/>
          </a:xfrm>
          <a:prstGeom prst="rect">
            <a:avLst/>
          </a:prstGeom>
        </p:spPr>
        <p:txBody>
          <a:bodyPr spcFirstLastPara="1" vert="horz" wrap="square" lIns="91425" tIns="45700" rIns="91425" bIns="45700" rtlCol="0" anchor="t" anchorCtr="0">
            <a:normAutofit/>
          </a:bodyPr>
          <a:lstStyle/>
          <a:p>
            <a:pPr marL="0" indent="0">
              <a:buSzPct val="42307"/>
              <a:buNone/>
            </a:pPr>
            <a:r>
              <a:rPr lang="en-US" sz="1950" dirty="0"/>
              <a:t># creating an array</a:t>
            </a:r>
          </a:p>
          <a:p>
            <a:pPr marL="0" indent="0">
              <a:buSzPct val="42307"/>
              <a:buNone/>
            </a:pPr>
            <a:r>
              <a:rPr lang="en-US" sz="1950" dirty="0"/>
              <a:t>grades = [15,25,35,45,55]</a:t>
            </a:r>
          </a:p>
          <a:p>
            <a:pPr marL="0" indent="0">
              <a:buSzPct val="42307"/>
              <a:buNone/>
            </a:pPr>
            <a:r>
              <a:rPr lang="en-US" sz="1950" dirty="0"/>
              <a:t>sum = 0</a:t>
            </a:r>
          </a:p>
          <a:p>
            <a:pPr marL="0" indent="0">
              <a:buSzPct val="42307"/>
              <a:buNone/>
            </a:pPr>
            <a:r>
              <a:rPr lang="en-US" sz="1950" dirty="0"/>
              <a:t>#using loop to iterate and add up all grades in the array</a:t>
            </a:r>
          </a:p>
          <a:p>
            <a:pPr marL="0" indent="0">
              <a:buSzPct val="42307"/>
              <a:buNone/>
            </a:pPr>
            <a:r>
              <a:rPr lang="en-US" sz="1950" dirty="0"/>
              <a:t>for </a:t>
            </a:r>
            <a:r>
              <a:rPr lang="en-US" sz="1950" dirty="0" err="1"/>
              <a:t>i</a:t>
            </a:r>
            <a:r>
              <a:rPr lang="en-US" sz="1950" dirty="0"/>
              <a:t> in grades:</a:t>
            </a:r>
          </a:p>
          <a:p>
            <a:pPr marL="0" indent="0">
              <a:buSzPct val="42307"/>
              <a:buNone/>
            </a:pPr>
            <a:r>
              <a:rPr lang="en-US" sz="1950" dirty="0"/>
              <a:t>    sum += </a:t>
            </a:r>
            <a:r>
              <a:rPr lang="en-US" sz="1950" dirty="0" err="1"/>
              <a:t>i</a:t>
            </a:r>
            <a:endParaRPr lang="en-US" sz="1950" dirty="0"/>
          </a:p>
          <a:p>
            <a:pPr marL="0" indent="0">
              <a:buSzPct val="42307"/>
              <a:buNone/>
            </a:pPr>
            <a:r>
              <a:rPr lang="en-US" sz="1950" dirty="0"/>
              <a:t>    #print("grades[i]").append("+")</a:t>
            </a:r>
          </a:p>
          <a:p>
            <a:pPr marL="0" indent="0">
              <a:buSzPct val="42307"/>
              <a:buNone/>
            </a:pPr>
            <a:r>
              <a:rPr lang="en-US" sz="1950" dirty="0"/>
              <a:t>print(" Sum of all grades = "+str(sum))</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5"/>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sz="2400"/>
              <a:t>Calculating the quiz average</a:t>
            </a:r>
          </a:p>
        </p:txBody>
      </p:sp>
      <p:sp>
        <p:nvSpPr>
          <p:cNvPr id="157" name="Google Shape;157;p25"/>
          <p:cNvSpPr txBox="1">
            <a:spLocks noGrp="1"/>
          </p:cNvSpPr>
          <p:nvPr>
            <p:ph type="body" idx="1"/>
          </p:nvPr>
        </p:nvSpPr>
        <p:spPr>
          <a:xfrm>
            <a:off x="369875" y="940001"/>
            <a:ext cx="8418300" cy="3761400"/>
          </a:xfrm>
          <a:prstGeom prst="rect">
            <a:avLst/>
          </a:prstGeom>
        </p:spPr>
        <p:txBody>
          <a:bodyPr spcFirstLastPara="1" vert="horz" wrap="square" lIns="91425" tIns="45700" rIns="91425" bIns="45700" rtlCol="0" anchor="t" anchorCtr="0">
            <a:normAutofit/>
          </a:bodyPr>
          <a:lstStyle/>
          <a:p>
            <a:pPr marL="456724" indent="-374333">
              <a:buSzPts val="2300"/>
              <a:buChar char="●"/>
            </a:pPr>
            <a:r>
              <a:rPr lang="en-US" sz="1950"/>
              <a:t>In an earlier example, we read in 10 quiz grades, and put them into an array. </a:t>
            </a:r>
          </a:p>
          <a:p>
            <a:pPr marL="456724" indent="-374333">
              <a:spcBef>
                <a:spcPts val="0"/>
              </a:spcBef>
              <a:buSzPts val="2300"/>
              <a:buChar char="●"/>
            </a:pPr>
            <a:r>
              <a:rPr lang="en-US" sz="1950"/>
              <a:t>What could we do with that?</a:t>
            </a:r>
            <a:endParaRPr sz="1950"/>
          </a:p>
          <a:p>
            <a:pPr marL="456724" indent="-374333">
              <a:spcBef>
                <a:spcPts val="0"/>
              </a:spcBef>
              <a:buSzPts val="2300"/>
              <a:buChar char="●"/>
            </a:pPr>
            <a:r>
              <a:rPr lang="en-US" sz="1950"/>
              <a:t>We could calculate the average quiz grade!</a:t>
            </a:r>
            <a:endParaRPr sz="195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6"/>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sz="2400" dirty="0"/>
              <a:t>Our Solution – not the only possible solution</a:t>
            </a:r>
          </a:p>
        </p:txBody>
      </p:sp>
      <p:sp>
        <p:nvSpPr>
          <p:cNvPr id="163" name="Google Shape;163;p26"/>
          <p:cNvSpPr txBox="1">
            <a:spLocks noGrp="1"/>
          </p:cNvSpPr>
          <p:nvPr>
            <p:ph type="body" idx="1"/>
          </p:nvPr>
        </p:nvSpPr>
        <p:spPr>
          <a:xfrm>
            <a:off x="369875" y="940001"/>
            <a:ext cx="8418300" cy="3761400"/>
          </a:xfrm>
          <a:prstGeom prst="rect">
            <a:avLst/>
          </a:prstGeom>
        </p:spPr>
        <p:txBody>
          <a:bodyPr spcFirstLastPara="1" vert="horz" wrap="square" lIns="91425" tIns="45700" rIns="91425" bIns="45700" rtlCol="0" anchor="t" anchorCtr="0">
            <a:noAutofit/>
          </a:bodyPr>
          <a:lstStyle/>
          <a:p>
            <a:pPr marL="0" indent="0">
              <a:spcBef>
                <a:spcPts val="563"/>
              </a:spcBef>
              <a:buSzPct val="42307"/>
              <a:buNone/>
            </a:pPr>
            <a:r>
              <a:rPr lang="en-US" sz="1800" dirty="0"/>
              <a:t># creating an empty array</a:t>
            </a:r>
          </a:p>
          <a:p>
            <a:pPr marL="0" indent="0">
              <a:spcBef>
                <a:spcPts val="563"/>
              </a:spcBef>
              <a:buSzPct val="42307"/>
              <a:buNone/>
            </a:pPr>
            <a:r>
              <a:rPr lang="en-US" sz="1800" dirty="0"/>
              <a:t>grades = []</a:t>
            </a:r>
          </a:p>
          <a:p>
            <a:pPr marL="0" indent="0">
              <a:spcBef>
                <a:spcPts val="563"/>
              </a:spcBef>
              <a:buSzPct val="42307"/>
              <a:buNone/>
            </a:pPr>
            <a:endParaRPr lang="en-US" sz="1800" dirty="0"/>
          </a:p>
          <a:p>
            <a:pPr marL="0" indent="0">
              <a:spcBef>
                <a:spcPts val="563"/>
              </a:spcBef>
              <a:buSzPct val="42307"/>
              <a:buNone/>
            </a:pPr>
            <a:r>
              <a:rPr lang="en-US" sz="1800" dirty="0"/>
              <a:t>print("Enter 10 quizzes grade one by one")</a:t>
            </a:r>
          </a:p>
          <a:p>
            <a:pPr marL="0" indent="0">
              <a:spcBef>
                <a:spcPts val="563"/>
              </a:spcBef>
              <a:buSzPct val="42307"/>
              <a:buNone/>
            </a:pPr>
            <a:endParaRPr lang="en-US" sz="1800" dirty="0"/>
          </a:p>
          <a:p>
            <a:pPr marL="0" indent="0">
              <a:spcBef>
                <a:spcPts val="563"/>
              </a:spcBef>
              <a:buSzPct val="42307"/>
              <a:buNone/>
            </a:pPr>
            <a:r>
              <a:rPr lang="en-US" sz="1800" dirty="0"/>
              <a:t>#using loop to iterate through the array till the 10 grades are entered</a:t>
            </a:r>
          </a:p>
          <a:p>
            <a:pPr marL="0" indent="0">
              <a:spcBef>
                <a:spcPts val="563"/>
              </a:spcBef>
              <a:buSzPct val="42307"/>
              <a:buNone/>
            </a:pPr>
            <a:r>
              <a:rPr lang="en-US" sz="1800" dirty="0"/>
              <a:t>for </a:t>
            </a:r>
            <a:r>
              <a:rPr lang="en-US" sz="1800" dirty="0" err="1"/>
              <a:t>i</a:t>
            </a:r>
            <a:r>
              <a:rPr lang="en-US" sz="1800" dirty="0"/>
              <a:t> in range(0,10):</a:t>
            </a:r>
          </a:p>
          <a:p>
            <a:pPr marL="0" indent="0">
              <a:spcBef>
                <a:spcPts val="563"/>
              </a:spcBef>
              <a:buSzPct val="42307"/>
              <a:buNone/>
            </a:pPr>
            <a:r>
              <a:rPr lang="en-US" sz="1800" dirty="0"/>
              <a:t>    </a:t>
            </a:r>
            <a:r>
              <a:rPr lang="en-US" sz="1800" dirty="0">
                <a:latin typeface="Arial"/>
                <a:cs typeface="Arial"/>
              </a:rPr>
              <a:t>grade = int(input(“Please enter a grade: “))</a:t>
            </a:r>
            <a:r>
              <a:rPr lang="en-US" sz="1800" dirty="0"/>
              <a:t>    </a:t>
            </a:r>
          </a:p>
          <a:p>
            <a:pPr marL="0" indent="0">
              <a:spcBef>
                <a:spcPts val="563"/>
              </a:spcBef>
              <a:buSzPct val="42307"/>
              <a:buNone/>
            </a:pPr>
            <a:r>
              <a:rPr lang="en-US" sz="1800" dirty="0"/>
              <a:t>    </a:t>
            </a:r>
            <a:r>
              <a:rPr lang="en-US" sz="1800" dirty="0" err="1"/>
              <a:t>grades.append</a:t>
            </a:r>
            <a:r>
              <a:rPr lang="en-US" sz="1800" dirty="0"/>
              <a:t>(grade) #adding the grade to the grades array</a:t>
            </a:r>
          </a:p>
          <a:p>
            <a:pPr marL="0" indent="0">
              <a:spcBef>
                <a:spcPts val="563"/>
              </a:spcBef>
              <a:buSzPct val="42307"/>
              <a:buNone/>
            </a:pPr>
            <a:r>
              <a:rPr lang="en-US" sz="1800" dirty="0"/>
              <a:t>print(grades)</a:t>
            </a:r>
            <a:endParaRPr lang="en-US" sz="195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4E113-EC50-BB23-E817-D815F20DE562}"/>
              </a:ext>
            </a:extLst>
          </p:cNvPr>
          <p:cNvSpPr>
            <a:spLocks noGrp="1"/>
          </p:cNvSpPr>
          <p:nvPr>
            <p:ph type="title"/>
          </p:nvPr>
        </p:nvSpPr>
        <p:spPr/>
        <p:txBody>
          <a:bodyPr>
            <a:normAutofit/>
          </a:bodyPr>
          <a:lstStyle/>
          <a:p>
            <a:r>
              <a:rPr lang="en-US" sz="2475" dirty="0">
                <a:solidFill>
                  <a:srgbClr val="353740"/>
                </a:solidFill>
                <a:latin typeface="Arial" panose="020B0604020202020204" pitchFamily="34" charset="0"/>
                <a:cs typeface="Arial" panose="020B0604020202020204" pitchFamily="34" charset="0"/>
              </a:rPr>
              <a:t>Lists:</a:t>
            </a:r>
            <a:endParaRPr lang="en-US" sz="2475"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008A330-E436-C215-6E89-34A2F0FFC84D}"/>
              </a:ext>
            </a:extLst>
          </p:cNvPr>
          <p:cNvSpPr>
            <a:spLocks noGrp="1"/>
          </p:cNvSpPr>
          <p:nvPr>
            <p:ph idx="1"/>
          </p:nvPr>
        </p:nvSpPr>
        <p:spPr/>
        <p:txBody>
          <a:bodyPr spcFirstLastPara="1" vert="horz" wrap="square" lIns="68580" tIns="34290" rIns="68580" bIns="34290" rtlCol="0" anchor="t" anchorCtr="0">
            <a:normAutofit/>
          </a:bodyPr>
          <a:lstStyle/>
          <a:p>
            <a:r>
              <a:rPr lang="en-US" sz="1950">
                <a:solidFill>
                  <a:srgbClr val="353740"/>
                </a:solidFill>
              </a:rPr>
              <a:t>A list is an ordered collection of elements. It is one of the most widely used data structures in Python. </a:t>
            </a:r>
          </a:p>
          <a:p>
            <a:r>
              <a:rPr lang="en-US" sz="1950">
                <a:solidFill>
                  <a:srgbClr val="353740"/>
                </a:solidFill>
              </a:rPr>
              <a:t>It is used to store a collection of items in a single variable. A list can contain any type of item, including objects, strings, numbers, and even other lists.</a:t>
            </a:r>
          </a:p>
          <a:p>
            <a:endParaRPr lang="en-US" dirty="0">
              <a:solidFill>
                <a:srgbClr val="353740"/>
              </a:solidFill>
              <a:latin typeface="ColfaxAI"/>
            </a:endParaRPr>
          </a:p>
          <a:p>
            <a:pPr marL="0" indent="0">
              <a:buNone/>
            </a:pPr>
            <a:endParaRPr lang="en-US" dirty="0"/>
          </a:p>
        </p:txBody>
      </p:sp>
    </p:spTree>
    <p:extLst>
      <p:ext uri="{BB962C8B-B14F-4D97-AF65-F5344CB8AC3E}">
        <p14:creationId xmlns:p14="http://schemas.microsoft.com/office/powerpoint/2010/main" val="13362957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7"/>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sp>
        <p:nvSpPr>
          <p:cNvPr id="170" name="Google Shape;170;p27"/>
          <p:cNvSpPr txBox="1"/>
          <p:nvPr/>
        </p:nvSpPr>
        <p:spPr>
          <a:xfrm>
            <a:off x="5195300" y="377425"/>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a:t>Output:</a:t>
            </a:r>
            <a:endParaRPr sz="1800"/>
          </a:p>
          <a:p>
            <a:endParaRPr sz="1800"/>
          </a:p>
          <a:p>
            <a:endParaRPr sz="1800"/>
          </a:p>
          <a:p>
            <a:endParaRPr sz="1800"/>
          </a:p>
          <a:p>
            <a:endParaRPr sz="1800"/>
          </a:p>
          <a:p>
            <a:endParaRPr sz="1800"/>
          </a:p>
        </p:txBody>
      </p:sp>
      <p:cxnSp>
        <p:nvCxnSpPr>
          <p:cNvPr id="172" name="Google Shape;172;p27"/>
          <p:cNvCxnSpPr>
            <a:cxnSpLocks/>
          </p:cNvCxnSpPr>
          <p:nvPr/>
        </p:nvCxnSpPr>
        <p:spPr>
          <a:xfrm>
            <a:off x="137161" y="1326045"/>
            <a:ext cx="298157" cy="0"/>
          </a:xfrm>
          <a:prstGeom prst="straightConnector1">
            <a:avLst/>
          </a:prstGeom>
          <a:noFill/>
          <a:ln w="9525" cap="flat" cmpd="sng">
            <a:solidFill>
              <a:schemeClr val="accent1"/>
            </a:solidFill>
            <a:prstDash val="solid"/>
            <a:round/>
            <a:headEnd type="none" w="med" len="med"/>
            <a:tailEnd type="triangle" w="med" len="med"/>
          </a:ln>
        </p:spPr>
      </p:cxnSp>
      <p:sp>
        <p:nvSpPr>
          <p:cNvPr id="4" name="Google Shape;169;p27">
            <a:extLst>
              <a:ext uri="{FF2B5EF4-FFF2-40B4-BE49-F238E27FC236}">
                <a16:creationId xmlns:a16="http://schemas.microsoft.com/office/drawing/2014/main" id="{FFFA37EA-F34E-94D4-288E-22D1D6C260AC}"/>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8" name="Google Shape;178;p28"/>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179" name="Google Shape;179;p28"/>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dirty="0"/>
              <a:t>Let’s trace it</a:t>
            </a:r>
            <a:endParaRPr dirty="0"/>
          </a:p>
        </p:txBody>
      </p:sp>
      <p:sp>
        <p:nvSpPr>
          <p:cNvPr id="181" name="Google Shape;181;p28"/>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endParaRPr sz="1800" dirty="0"/>
          </a:p>
          <a:p>
            <a:endParaRPr sz="1800" dirty="0"/>
          </a:p>
          <a:p>
            <a:endParaRPr sz="1800" dirty="0"/>
          </a:p>
          <a:p>
            <a:endParaRPr sz="1800" dirty="0"/>
          </a:p>
          <a:p>
            <a:endParaRPr sz="1800" dirty="0"/>
          </a:p>
        </p:txBody>
      </p:sp>
      <p:cxnSp>
        <p:nvCxnSpPr>
          <p:cNvPr id="182" name="Google Shape;182;p28"/>
          <p:cNvCxnSpPr/>
          <p:nvPr/>
        </p:nvCxnSpPr>
        <p:spPr>
          <a:xfrm>
            <a:off x="240425" y="1765896"/>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183" name="Google Shape;183;p28"/>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184" name="Google Shape;184;p28"/>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85" name="Google Shape;185;p28"/>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86" name="Google Shape;186;p28"/>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87" name="Google Shape;187;p28"/>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88" name="Google Shape;188;p28"/>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89" name="Google Shape;189;p28"/>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90" name="Google Shape;190;p28"/>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91" name="Google Shape;191;p28"/>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92" name="Google Shape;192;p28"/>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7" name="Google Shape;169;p27">
            <a:extLst>
              <a:ext uri="{FF2B5EF4-FFF2-40B4-BE49-F238E27FC236}">
                <a16:creationId xmlns:a16="http://schemas.microsoft.com/office/drawing/2014/main" id="{22F376A4-F348-D1CE-7A84-520EDCBAC120}"/>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9" name="Google Shape;199;p29"/>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dirty="0"/>
              <a:t>Let’s trace it</a:t>
            </a:r>
            <a:endParaRPr dirty="0"/>
          </a:p>
        </p:txBody>
      </p:sp>
      <p:cxnSp>
        <p:nvCxnSpPr>
          <p:cNvPr id="202" name="Google Shape;202;p29"/>
          <p:cNvCxnSpPr/>
          <p:nvPr/>
        </p:nvCxnSpPr>
        <p:spPr>
          <a:xfrm>
            <a:off x="240425" y="2396023"/>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14" name="Google Shape;178;p28">
            <a:extLst>
              <a:ext uri="{FF2B5EF4-FFF2-40B4-BE49-F238E27FC236}">
                <a16:creationId xmlns:a16="http://schemas.microsoft.com/office/drawing/2014/main" id="{EA51FA92-651E-4349-4C82-C95F8ABC5046}"/>
              </a:ext>
            </a:extLst>
          </p:cNvPr>
          <p:cNvSpPr txBox="1"/>
          <p:nvPr/>
        </p:nvSpPr>
        <p:spPr>
          <a:xfrm>
            <a:off x="4786095" y="3146027"/>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15" name="Google Shape;181;p28">
            <a:extLst>
              <a:ext uri="{FF2B5EF4-FFF2-40B4-BE49-F238E27FC236}">
                <a16:creationId xmlns:a16="http://schemas.microsoft.com/office/drawing/2014/main" id="{0D7235F0-26A5-402E-D09A-0370EBF1C2AB}"/>
              </a:ext>
            </a:extLst>
          </p:cNvPr>
          <p:cNvSpPr txBox="1"/>
          <p:nvPr/>
        </p:nvSpPr>
        <p:spPr>
          <a:xfrm>
            <a:off x="4880396" y="670750"/>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endParaRPr sz="1800" dirty="0"/>
          </a:p>
          <a:p>
            <a:endParaRPr sz="1800" dirty="0"/>
          </a:p>
          <a:p>
            <a:endParaRPr sz="1800" dirty="0"/>
          </a:p>
          <a:p>
            <a:endParaRPr sz="1800" dirty="0"/>
          </a:p>
          <a:p>
            <a:endParaRPr sz="1800" dirty="0"/>
          </a:p>
        </p:txBody>
      </p:sp>
      <p:sp>
        <p:nvSpPr>
          <p:cNvPr id="16" name="Google Shape;183;p28">
            <a:extLst>
              <a:ext uri="{FF2B5EF4-FFF2-40B4-BE49-F238E27FC236}">
                <a16:creationId xmlns:a16="http://schemas.microsoft.com/office/drawing/2014/main" id="{7FFD16A6-7ECA-9223-64DB-A23C9F5D06FF}"/>
              </a:ext>
            </a:extLst>
          </p:cNvPr>
          <p:cNvSpPr/>
          <p:nvPr/>
        </p:nvSpPr>
        <p:spPr>
          <a:xfrm>
            <a:off x="4721078" y="3448717"/>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17" name="Google Shape;184;p28">
            <a:extLst>
              <a:ext uri="{FF2B5EF4-FFF2-40B4-BE49-F238E27FC236}">
                <a16:creationId xmlns:a16="http://schemas.microsoft.com/office/drawing/2014/main" id="{A723B6BD-8922-0E3F-2698-CD28F3986280}"/>
              </a:ext>
            </a:extLst>
          </p:cNvPr>
          <p:cNvCxnSpPr/>
          <p:nvPr/>
        </p:nvCxnSpPr>
        <p:spPr>
          <a:xfrm>
            <a:off x="5416411" y="3448717"/>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8" name="Google Shape;185;p28">
            <a:extLst>
              <a:ext uri="{FF2B5EF4-FFF2-40B4-BE49-F238E27FC236}">
                <a16:creationId xmlns:a16="http://schemas.microsoft.com/office/drawing/2014/main" id="{7903955F-FB89-75C3-88C2-018F5FDF9588}"/>
              </a:ext>
            </a:extLst>
          </p:cNvPr>
          <p:cNvCxnSpPr/>
          <p:nvPr/>
        </p:nvCxnSpPr>
        <p:spPr>
          <a:xfrm>
            <a:off x="5064181" y="3453517"/>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9" name="Google Shape;186;p28">
            <a:extLst>
              <a:ext uri="{FF2B5EF4-FFF2-40B4-BE49-F238E27FC236}">
                <a16:creationId xmlns:a16="http://schemas.microsoft.com/office/drawing/2014/main" id="{F6D60F89-AA9D-71D2-11FE-10A1CCD734DE}"/>
              </a:ext>
            </a:extLst>
          </p:cNvPr>
          <p:cNvCxnSpPr/>
          <p:nvPr/>
        </p:nvCxnSpPr>
        <p:spPr>
          <a:xfrm>
            <a:off x="5800876" y="3448717"/>
            <a:ext cx="0" cy="399600"/>
          </a:xfrm>
          <a:prstGeom prst="straightConnector1">
            <a:avLst/>
          </a:prstGeom>
          <a:noFill/>
          <a:ln w="9525" cap="flat" cmpd="sng">
            <a:solidFill>
              <a:schemeClr val="dk2"/>
            </a:solidFill>
            <a:prstDash val="solid"/>
            <a:round/>
            <a:headEnd type="none" w="med" len="med"/>
            <a:tailEnd type="none" w="med" len="med"/>
          </a:ln>
        </p:spPr>
      </p:cxnSp>
      <p:cxnSp>
        <p:nvCxnSpPr>
          <p:cNvPr id="20" name="Google Shape;187;p28">
            <a:extLst>
              <a:ext uri="{FF2B5EF4-FFF2-40B4-BE49-F238E27FC236}">
                <a16:creationId xmlns:a16="http://schemas.microsoft.com/office/drawing/2014/main" id="{81604463-2CB9-6FFF-2550-42F9A12736D9}"/>
              </a:ext>
            </a:extLst>
          </p:cNvPr>
          <p:cNvCxnSpPr/>
          <p:nvPr/>
        </p:nvCxnSpPr>
        <p:spPr>
          <a:xfrm>
            <a:off x="6171893" y="3448717"/>
            <a:ext cx="0" cy="399600"/>
          </a:xfrm>
          <a:prstGeom prst="straightConnector1">
            <a:avLst/>
          </a:prstGeom>
          <a:noFill/>
          <a:ln w="9525" cap="flat" cmpd="sng">
            <a:solidFill>
              <a:schemeClr val="dk2"/>
            </a:solidFill>
            <a:prstDash val="solid"/>
            <a:round/>
            <a:headEnd type="none" w="med" len="med"/>
            <a:tailEnd type="none" w="med" len="med"/>
          </a:ln>
        </p:spPr>
      </p:cxnSp>
      <p:cxnSp>
        <p:nvCxnSpPr>
          <p:cNvPr id="21" name="Google Shape;188;p28">
            <a:extLst>
              <a:ext uri="{FF2B5EF4-FFF2-40B4-BE49-F238E27FC236}">
                <a16:creationId xmlns:a16="http://schemas.microsoft.com/office/drawing/2014/main" id="{80BAA971-F9FB-CE3B-6197-AA9FE64F7269}"/>
              </a:ext>
            </a:extLst>
          </p:cNvPr>
          <p:cNvCxnSpPr/>
          <p:nvPr/>
        </p:nvCxnSpPr>
        <p:spPr>
          <a:xfrm>
            <a:off x="6502570" y="3448717"/>
            <a:ext cx="0" cy="399600"/>
          </a:xfrm>
          <a:prstGeom prst="straightConnector1">
            <a:avLst/>
          </a:prstGeom>
          <a:noFill/>
          <a:ln w="9525" cap="flat" cmpd="sng">
            <a:solidFill>
              <a:schemeClr val="dk2"/>
            </a:solidFill>
            <a:prstDash val="solid"/>
            <a:round/>
            <a:headEnd type="none" w="med" len="med"/>
            <a:tailEnd type="none" w="med" len="med"/>
          </a:ln>
        </p:spPr>
      </p:cxnSp>
      <p:cxnSp>
        <p:nvCxnSpPr>
          <p:cNvPr id="22" name="Google Shape;189;p28">
            <a:extLst>
              <a:ext uri="{FF2B5EF4-FFF2-40B4-BE49-F238E27FC236}">
                <a16:creationId xmlns:a16="http://schemas.microsoft.com/office/drawing/2014/main" id="{6D3E151A-B266-9DC7-68FD-1200F51F462E}"/>
              </a:ext>
            </a:extLst>
          </p:cNvPr>
          <p:cNvCxnSpPr/>
          <p:nvPr/>
        </p:nvCxnSpPr>
        <p:spPr>
          <a:xfrm>
            <a:off x="6933205" y="3448717"/>
            <a:ext cx="0" cy="399600"/>
          </a:xfrm>
          <a:prstGeom prst="straightConnector1">
            <a:avLst/>
          </a:prstGeom>
          <a:noFill/>
          <a:ln w="9525" cap="flat" cmpd="sng">
            <a:solidFill>
              <a:schemeClr val="dk2"/>
            </a:solidFill>
            <a:prstDash val="solid"/>
            <a:round/>
            <a:headEnd type="none" w="med" len="med"/>
            <a:tailEnd type="none" w="med" len="med"/>
          </a:ln>
        </p:spPr>
      </p:cxnSp>
      <p:cxnSp>
        <p:nvCxnSpPr>
          <p:cNvPr id="23" name="Google Shape;190;p28">
            <a:extLst>
              <a:ext uri="{FF2B5EF4-FFF2-40B4-BE49-F238E27FC236}">
                <a16:creationId xmlns:a16="http://schemas.microsoft.com/office/drawing/2014/main" id="{C38413B7-DFC8-9D38-3160-9C829A5469DA}"/>
              </a:ext>
            </a:extLst>
          </p:cNvPr>
          <p:cNvCxnSpPr/>
          <p:nvPr/>
        </p:nvCxnSpPr>
        <p:spPr>
          <a:xfrm>
            <a:off x="7372352" y="3431570"/>
            <a:ext cx="0" cy="399600"/>
          </a:xfrm>
          <a:prstGeom prst="straightConnector1">
            <a:avLst/>
          </a:prstGeom>
          <a:noFill/>
          <a:ln w="9525" cap="flat" cmpd="sng">
            <a:solidFill>
              <a:schemeClr val="dk2"/>
            </a:solidFill>
            <a:prstDash val="solid"/>
            <a:round/>
            <a:headEnd type="none" w="med" len="med"/>
            <a:tailEnd type="none" w="med" len="med"/>
          </a:ln>
        </p:spPr>
      </p:cxnSp>
      <p:cxnSp>
        <p:nvCxnSpPr>
          <p:cNvPr id="24" name="Google Shape;191;p28">
            <a:extLst>
              <a:ext uri="{FF2B5EF4-FFF2-40B4-BE49-F238E27FC236}">
                <a16:creationId xmlns:a16="http://schemas.microsoft.com/office/drawing/2014/main" id="{90B4F015-0AC7-FCDB-134E-4A0535C75CB1}"/>
              </a:ext>
            </a:extLst>
          </p:cNvPr>
          <p:cNvCxnSpPr/>
          <p:nvPr/>
        </p:nvCxnSpPr>
        <p:spPr>
          <a:xfrm>
            <a:off x="7709752" y="3431570"/>
            <a:ext cx="0" cy="399600"/>
          </a:xfrm>
          <a:prstGeom prst="straightConnector1">
            <a:avLst/>
          </a:prstGeom>
          <a:noFill/>
          <a:ln w="9525" cap="flat" cmpd="sng">
            <a:solidFill>
              <a:schemeClr val="dk2"/>
            </a:solidFill>
            <a:prstDash val="solid"/>
            <a:round/>
            <a:headEnd type="none" w="med" len="med"/>
            <a:tailEnd type="none" w="med" len="med"/>
          </a:ln>
        </p:spPr>
      </p:cxnSp>
      <p:cxnSp>
        <p:nvCxnSpPr>
          <p:cNvPr id="25" name="Google Shape;192;p28">
            <a:extLst>
              <a:ext uri="{FF2B5EF4-FFF2-40B4-BE49-F238E27FC236}">
                <a16:creationId xmlns:a16="http://schemas.microsoft.com/office/drawing/2014/main" id="{A5A7E4E8-E92B-FC39-63B8-76418477415D}"/>
              </a:ext>
            </a:extLst>
          </p:cNvPr>
          <p:cNvCxnSpPr/>
          <p:nvPr/>
        </p:nvCxnSpPr>
        <p:spPr>
          <a:xfrm>
            <a:off x="8047152" y="3431570"/>
            <a:ext cx="0" cy="399600"/>
          </a:xfrm>
          <a:prstGeom prst="straightConnector1">
            <a:avLst/>
          </a:prstGeom>
          <a:noFill/>
          <a:ln w="9525" cap="flat" cmpd="sng">
            <a:solidFill>
              <a:schemeClr val="dk2"/>
            </a:solidFill>
            <a:prstDash val="solid"/>
            <a:round/>
            <a:headEnd type="none" w="med" len="med"/>
            <a:tailEnd type="none" w="med" len="med"/>
          </a:ln>
        </p:spPr>
      </p:cxnSp>
      <p:sp>
        <p:nvSpPr>
          <p:cNvPr id="26" name="TextBox 25">
            <a:extLst>
              <a:ext uri="{FF2B5EF4-FFF2-40B4-BE49-F238E27FC236}">
                <a16:creationId xmlns:a16="http://schemas.microsoft.com/office/drawing/2014/main" id="{ADD8A76E-38D7-0BBA-0A3B-67C40158C0E1}"/>
              </a:ext>
            </a:extLst>
          </p:cNvPr>
          <p:cNvSpPr txBox="1"/>
          <p:nvPr/>
        </p:nvSpPr>
        <p:spPr>
          <a:xfrm>
            <a:off x="4869818" y="3848317"/>
            <a:ext cx="1093186" cy="523220"/>
          </a:xfrm>
          <a:prstGeom prst="rect">
            <a:avLst/>
          </a:prstGeom>
          <a:noFill/>
        </p:spPr>
        <p:txBody>
          <a:bodyPr wrap="square">
            <a:spAutoFit/>
          </a:bodyPr>
          <a:lstStyle/>
          <a:p>
            <a:r>
              <a:rPr lang="en-US" sz="1400" dirty="0"/>
              <a:t>sum = 0</a:t>
            </a:r>
          </a:p>
          <a:p>
            <a:endParaRPr lang="en-US" sz="1400" dirty="0"/>
          </a:p>
        </p:txBody>
      </p:sp>
      <p:sp>
        <p:nvSpPr>
          <p:cNvPr id="30" name="Google Shape;169;p27">
            <a:extLst>
              <a:ext uri="{FF2B5EF4-FFF2-40B4-BE49-F238E27FC236}">
                <a16:creationId xmlns:a16="http://schemas.microsoft.com/office/drawing/2014/main" id="{AF89D7DC-4B5D-3640-44F8-105B114CEED2}"/>
              </a:ext>
            </a:extLst>
          </p:cNvPr>
          <p:cNvSpPr txBox="1">
            <a:spLocks/>
          </p:cNvSpPr>
          <p:nvPr/>
        </p:nvSpPr>
        <p:spPr>
          <a:xfrm>
            <a:off x="369875" y="946724"/>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9" name="Google Shape;219;p30"/>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222" name="Google Shape;222;p30"/>
          <p:cNvCxnSpPr/>
          <p:nvPr/>
        </p:nvCxnSpPr>
        <p:spPr>
          <a:xfrm>
            <a:off x="188291" y="2617375"/>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2" name="Google Shape;178;p28">
            <a:extLst>
              <a:ext uri="{FF2B5EF4-FFF2-40B4-BE49-F238E27FC236}">
                <a16:creationId xmlns:a16="http://schemas.microsoft.com/office/drawing/2014/main" id="{40F87F57-B14B-B044-4716-0DC975E28C49}"/>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3" name="Google Shape;181;p28">
            <a:extLst>
              <a:ext uri="{FF2B5EF4-FFF2-40B4-BE49-F238E27FC236}">
                <a16:creationId xmlns:a16="http://schemas.microsoft.com/office/drawing/2014/main" id="{66564E0A-24DE-E271-3337-211CA3240BC3}"/>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endParaRPr sz="1800" dirty="0"/>
          </a:p>
          <a:p>
            <a:endParaRPr sz="1800" dirty="0"/>
          </a:p>
          <a:p>
            <a:endParaRPr sz="1800" dirty="0"/>
          </a:p>
          <a:p>
            <a:endParaRPr sz="1800" dirty="0"/>
          </a:p>
          <a:p>
            <a:endParaRPr sz="1800" dirty="0"/>
          </a:p>
        </p:txBody>
      </p:sp>
      <p:sp>
        <p:nvSpPr>
          <p:cNvPr id="4" name="Google Shape;183;p28">
            <a:extLst>
              <a:ext uri="{FF2B5EF4-FFF2-40B4-BE49-F238E27FC236}">
                <a16:creationId xmlns:a16="http://schemas.microsoft.com/office/drawing/2014/main" id="{27A48161-6282-6015-FFC9-D290F5ACA823}"/>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5" name="Google Shape;184;p28">
            <a:extLst>
              <a:ext uri="{FF2B5EF4-FFF2-40B4-BE49-F238E27FC236}">
                <a16:creationId xmlns:a16="http://schemas.microsoft.com/office/drawing/2014/main" id="{AAAF8B8B-1AA9-8DF0-E521-BE988D19D546}"/>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6" name="Google Shape;185;p28">
            <a:extLst>
              <a:ext uri="{FF2B5EF4-FFF2-40B4-BE49-F238E27FC236}">
                <a16:creationId xmlns:a16="http://schemas.microsoft.com/office/drawing/2014/main" id="{4B148392-6C35-7F34-5AA8-97998F4257CC}"/>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6;p28">
            <a:extLst>
              <a:ext uri="{FF2B5EF4-FFF2-40B4-BE49-F238E27FC236}">
                <a16:creationId xmlns:a16="http://schemas.microsoft.com/office/drawing/2014/main" id="{8273F0D7-7F9E-9D61-A8BC-3EF9627F6191}"/>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7;p28">
            <a:extLst>
              <a:ext uri="{FF2B5EF4-FFF2-40B4-BE49-F238E27FC236}">
                <a16:creationId xmlns:a16="http://schemas.microsoft.com/office/drawing/2014/main" id="{90DA9435-922A-8385-BFAB-8A62FF645DEC}"/>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8;p28">
            <a:extLst>
              <a:ext uri="{FF2B5EF4-FFF2-40B4-BE49-F238E27FC236}">
                <a16:creationId xmlns:a16="http://schemas.microsoft.com/office/drawing/2014/main" id="{2EF5FFD6-D1FE-9660-6DC2-EC2E911A8009}"/>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9;p28">
            <a:extLst>
              <a:ext uri="{FF2B5EF4-FFF2-40B4-BE49-F238E27FC236}">
                <a16:creationId xmlns:a16="http://schemas.microsoft.com/office/drawing/2014/main" id="{5FEB9313-ECC0-F8F0-282B-CDB588BC93E8}"/>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90;p28">
            <a:extLst>
              <a:ext uri="{FF2B5EF4-FFF2-40B4-BE49-F238E27FC236}">
                <a16:creationId xmlns:a16="http://schemas.microsoft.com/office/drawing/2014/main" id="{70823ED5-D004-F854-8789-F0C46F6E8774}"/>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1;p28">
            <a:extLst>
              <a:ext uri="{FF2B5EF4-FFF2-40B4-BE49-F238E27FC236}">
                <a16:creationId xmlns:a16="http://schemas.microsoft.com/office/drawing/2014/main" id="{D61EF938-D184-098D-417B-F2DBE1178D1C}"/>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2;p28">
            <a:extLst>
              <a:ext uri="{FF2B5EF4-FFF2-40B4-BE49-F238E27FC236}">
                <a16:creationId xmlns:a16="http://schemas.microsoft.com/office/drawing/2014/main" id="{A4FE866E-41D6-C9E6-7D57-E658F57567C1}"/>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4" name="TextBox 13">
            <a:extLst>
              <a:ext uri="{FF2B5EF4-FFF2-40B4-BE49-F238E27FC236}">
                <a16:creationId xmlns:a16="http://schemas.microsoft.com/office/drawing/2014/main" id="{D54317B5-61D1-255C-9E42-15C7FFC18441}"/>
              </a:ext>
            </a:extLst>
          </p:cNvPr>
          <p:cNvSpPr txBox="1"/>
          <p:nvPr/>
        </p:nvSpPr>
        <p:spPr>
          <a:xfrm>
            <a:off x="5009600" y="3937589"/>
            <a:ext cx="1093186" cy="523220"/>
          </a:xfrm>
          <a:prstGeom prst="rect">
            <a:avLst/>
          </a:prstGeom>
          <a:noFill/>
        </p:spPr>
        <p:txBody>
          <a:bodyPr wrap="square">
            <a:spAutoFit/>
          </a:bodyPr>
          <a:lstStyle/>
          <a:p>
            <a:r>
              <a:rPr lang="en-US" sz="1400" dirty="0"/>
              <a:t>sum = 90</a:t>
            </a:r>
          </a:p>
          <a:p>
            <a:r>
              <a:rPr lang="en-US" dirty="0" err="1"/>
              <a:t>i</a:t>
            </a:r>
            <a:r>
              <a:rPr lang="en-US" dirty="0"/>
              <a:t> = 0</a:t>
            </a:r>
            <a:endParaRPr lang="en-US" sz="1400" dirty="0"/>
          </a:p>
        </p:txBody>
      </p:sp>
      <p:sp>
        <p:nvSpPr>
          <p:cNvPr id="18" name="Google Shape;169;p27">
            <a:extLst>
              <a:ext uri="{FF2B5EF4-FFF2-40B4-BE49-F238E27FC236}">
                <a16:creationId xmlns:a16="http://schemas.microsoft.com/office/drawing/2014/main" id="{1C6C3E66-CE4D-8DC7-D4C6-0AD3CE409D58}"/>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9" name="Google Shape;239;p31"/>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242" name="Google Shape;242;p31"/>
          <p:cNvCxnSpPr/>
          <p:nvPr/>
        </p:nvCxnSpPr>
        <p:spPr>
          <a:xfrm>
            <a:off x="240425" y="2413416"/>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2" name="Google Shape;178;p28">
            <a:extLst>
              <a:ext uri="{FF2B5EF4-FFF2-40B4-BE49-F238E27FC236}">
                <a16:creationId xmlns:a16="http://schemas.microsoft.com/office/drawing/2014/main" id="{269051BF-6D6E-C8F5-3E29-2AD2D64648A1}"/>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3" name="Google Shape;181;p28">
            <a:extLst>
              <a:ext uri="{FF2B5EF4-FFF2-40B4-BE49-F238E27FC236}">
                <a16:creationId xmlns:a16="http://schemas.microsoft.com/office/drawing/2014/main" id="{DDDCC237-10D0-831A-DF71-19509BC5AE7A}"/>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endParaRPr sz="1800" dirty="0"/>
          </a:p>
          <a:p>
            <a:endParaRPr sz="1800" dirty="0"/>
          </a:p>
          <a:p>
            <a:endParaRPr sz="1800" dirty="0"/>
          </a:p>
          <a:p>
            <a:endParaRPr sz="1800" dirty="0"/>
          </a:p>
          <a:p>
            <a:endParaRPr sz="1800" dirty="0"/>
          </a:p>
        </p:txBody>
      </p:sp>
      <p:sp>
        <p:nvSpPr>
          <p:cNvPr id="4" name="Google Shape;183;p28">
            <a:extLst>
              <a:ext uri="{FF2B5EF4-FFF2-40B4-BE49-F238E27FC236}">
                <a16:creationId xmlns:a16="http://schemas.microsoft.com/office/drawing/2014/main" id="{F2BEFB05-9A9D-66D6-9C14-E1AF4E8021B7}"/>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5" name="Google Shape;184;p28">
            <a:extLst>
              <a:ext uri="{FF2B5EF4-FFF2-40B4-BE49-F238E27FC236}">
                <a16:creationId xmlns:a16="http://schemas.microsoft.com/office/drawing/2014/main" id="{1BCB1F7D-22A4-4420-8C2A-9E2B1088A002}"/>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6" name="Google Shape;185;p28">
            <a:extLst>
              <a:ext uri="{FF2B5EF4-FFF2-40B4-BE49-F238E27FC236}">
                <a16:creationId xmlns:a16="http://schemas.microsoft.com/office/drawing/2014/main" id="{8EC24BE4-56B5-5EE8-83D6-1A84CE30D47C}"/>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6;p28">
            <a:extLst>
              <a:ext uri="{FF2B5EF4-FFF2-40B4-BE49-F238E27FC236}">
                <a16:creationId xmlns:a16="http://schemas.microsoft.com/office/drawing/2014/main" id="{0033FD16-FC26-0F6E-244A-4094BF4DCBFB}"/>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7;p28">
            <a:extLst>
              <a:ext uri="{FF2B5EF4-FFF2-40B4-BE49-F238E27FC236}">
                <a16:creationId xmlns:a16="http://schemas.microsoft.com/office/drawing/2014/main" id="{3221CA31-93F1-2112-E45D-4D0319D6E5C5}"/>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8;p28">
            <a:extLst>
              <a:ext uri="{FF2B5EF4-FFF2-40B4-BE49-F238E27FC236}">
                <a16:creationId xmlns:a16="http://schemas.microsoft.com/office/drawing/2014/main" id="{65731304-9983-F36F-95AF-D8087991844D}"/>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9;p28">
            <a:extLst>
              <a:ext uri="{FF2B5EF4-FFF2-40B4-BE49-F238E27FC236}">
                <a16:creationId xmlns:a16="http://schemas.microsoft.com/office/drawing/2014/main" id="{AF1FDEFB-C715-115B-AC91-4FBD0FA3DE05}"/>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90;p28">
            <a:extLst>
              <a:ext uri="{FF2B5EF4-FFF2-40B4-BE49-F238E27FC236}">
                <a16:creationId xmlns:a16="http://schemas.microsoft.com/office/drawing/2014/main" id="{9FEC1A61-F7A4-84E9-B03C-B066EF36967E}"/>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1;p28">
            <a:extLst>
              <a:ext uri="{FF2B5EF4-FFF2-40B4-BE49-F238E27FC236}">
                <a16:creationId xmlns:a16="http://schemas.microsoft.com/office/drawing/2014/main" id="{E518218E-0285-53E1-46FF-908A9F925594}"/>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2;p28">
            <a:extLst>
              <a:ext uri="{FF2B5EF4-FFF2-40B4-BE49-F238E27FC236}">
                <a16:creationId xmlns:a16="http://schemas.microsoft.com/office/drawing/2014/main" id="{E66E38D8-B6A2-922C-6EAF-9E61F7DDEB46}"/>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4" name="TextBox 13">
            <a:extLst>
              <a:ext uri="{FF2B5EF4-FFF2-40B4-BE49-F238E27FC236}">
                <a16:creationId xmlns:a16="http://schemas.microsoft.com/office/drawing/2014/main" id="{35669B03-38A3-E207-CB70-FD9B8C5A15FC}"/>
              </a:ext>
            </a:extLst>
          </p:cNvPr>
          <p:cNvSpPr txBox="1"/>
          <p:nvPr/>
        </p:nvSpPr>
        <p:spPr>
          <a:xfrm>
            <a:off x="5009600" y="3937589"/>
            <a:ext cx="1093186" cy="523220"/>
          </a:xfrm>
          <a:prstGeom prst="rect">
            <a:avLst/>
          </a:prstGeom>
          <a:noFill/>
        </p:spPr>
        <p:txBody>
          <a:bodyPr wrap="square">
            <a:spAutoFit/>
          </a:bodyPr>
          <a:lstStyle/>
          <a:p>
            <a:r>
              <a:rPr lang="en-US" sz="1400" dirty="0"/>
              <a:t>sum = 90</a:t>
            </a:r>
          </a:p>
          <a:p>
            <a:r>
              <a:rPr lang="en-US" dirty="0" err="1"/>
              <a:t>i</a:t>
            </a:r>
            <a:r>
              <a:rPr lang="en-US" dirty="0"/>
              <a:t> = 1</a:t>
            </a:r>
            <a:endParaRPr lang="en-US" sz="1400" dirty="0"/>
          </a:p>
        </p:txBody>
      </p:sp>
      <p:sp>
        <p:nvSpPr>
          <p:cNvPr id="18" name="Google Shape;169;p27">
            <a:extLst>
              <a:ext uri="{FF2B5EF4-FFF2-40B4-BE49-F238E27FC236}">
                <a16:creationId xmlns:a16="http://schemas.microsoft.com/office/drawing/2014/main" id="{6AC08340-880E-4F79-8828-8132903E26B7}"/>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60" name="Google Shape;260;p32"/>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263" name="Google Shape;263;p32"/>
          <p:cNvCxnSpPr>
            <a:cxnSpLocks/>
          </p:cNvCxnSpPr>
          <p:nvPr/>
        </p:nvCxnSpPr>
        <p:spPr>
          <a:xfrm>
            <a:off x="335996" y="2606651"/>
            <a:ext cx="188945" cy="0"/>
          </a:xfrm>
          <a:prstGeom prst="straightConnector1">
            <a:avLst/>
          </a:prstGeom>
          <a:noFill/>
          <a:ln w="9525" cap="flat" cmpd="sng">
            <a:solidFill>
              <a:schemeClr val="accent1"/>
            </a:solidFill>
            <a:prstDash val="solid"/>
            <a:round/>
            <a:headEnd type="none" w="med" len="med"/>
            <a:tailEnd type="triangle" w="med" len="med"/>
          </a:ln>
        </p:spPr>
      </p:cxnSp>
      <p:sp>
        <p:nvSpPr>
          <p:cNvPr id="2" name="Google Shape;178;p28">
            <a:extLst>
              <a:ext uri="{FF2B5EF4-FFF2-40B4-BE49-F238E27FC236}">
                <a16:creationId xmlns:a16="http://schemas.microsoft.com/office/drawing/2014/main" id="{A79A95DF-BBD0-2D30-F62A-2798D9C35BC7}"/>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3" name="Google Shape;181;p28">
            <a:extLst>
              <a:ext uri="{FF2B5EF4-FFF2-40B4-BE49-F238E27FC236}">
                <a16:creationId xmlns:a16="http://schemas.microsoft.com/office/drawing/2014/main" id="{889D7615-89C2-950E-3E10-88E36B9E14EF}"/>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endParaRPr sz="1800" dirty="0"/>
          </a:p>
          <a:p>
            <a:endParaRPr sz="1800" dirty="0"/>
          </a:p>
          <a:p>
            <a:endParaRPr sz="1800" dirty="0"/>
          </a:p>
          <a:p>
            <a:endParaRPr sz="1800" dirty="0"/>
          </a:p>
          <a:p>
            <a:endParaRPr sz="1800" dirty="0"/>
          </a:p>
        </p:txBody>
      </p:sp>
      <p:sp>
        <p:nvSpPr>
          <p:cNvPr id="4" name="Google Shape;183;p28">
            <a:extLst>
              <a:ext uri="{FF2B5EF4-FFF2-40B4-BE49-F238E27FC236}">
                <a16:creationId xmlns:a16="http://schemas.microsoft.com/office/drawing/2014/main" id="{2CDA89CF-DF3A-FCE8-A3B9-AC30F4FFD77C}"/>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5" name="Google Shape;184;p28">
            <a:extLst>
              <a:ext uri="{FF2B5EF4-FFF2-40B4-BE49-F238E27FC236}">
                <a16:creationId xmlns:a16="http://schemas.microsoft.com/office/drawing/2014/main" id="{5ECC3C05-7555-104F-0CD2-07E0D833CAD5}"/>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6" name="Google Shape;185;p28">
            <a:extLst>
              <a:ext uri="{FF2B5EF4-FFF2-40B4-BE49-F238E27FC236}">
                <a16:creationId xmlns:a16="http://schemas.microsoft.com/office/drawing/2014/main" id="{25B95969-A1CC-A4B7-19CF-5CAF0B22B30E}"/>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6;p28">
            <a:extLst>
              <a:ext uri="{FF2B5EF4-FFF2-40B4-BE49-F238E27FC236}">
                <a16:creationId xmlns:a16="http://schemas.microsoft.com/office/drawing/2014/main" id="{31FDEBDC-548B-60B3-6966-12424CCD8E6D}"/>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7;p28">
            <a:extLst>
              <a:ext uri="{FF2B5EF4-FFF2-40B4-BE49-F238E27FC236}">
                <a16:creationId xmlns:a16="http://schemas.microsoft.com/office/drawing/2014/main" id="{EC334565-3C9D-4D16-C0F8-1EE73BFEFEFA}"/>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8;p28">
            <a:extLst>
              <a:ext uri="{FF2B5EF4-FFF2-40B4-BE49-F238E27FC236}">
                <a16:creationId xmlns:a16="http://schemas.microsoft.com/office/drawing/2014/main" id="{BE611C53-3616-101F-E771-F6206BF557F4}"/>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9;p28">
            <a:extLst>
              <a:ext uri="{FF2B5EF4-FFF2-40B4-BE49-F238E27FC236}">
                <a16:creationId xmlns:a16="http://schemas.microsoft.com/office/drawing/2014/main" id="{AB2FA7ED-D0FD-29BE-874E-E2002EE523D6}"/>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90;p28">
            <a:extLst>
              <a:ext uri="{FF2B5EF4-FFF2-40B4-BE49-F238E27FC236}">
                <a16:creationId xmlns:a16="http://schemas.microsoft.com/office/drawing/2014/main" id="{D3FCB84C-9735-99D2-86D6-3D7DF6BADFD7}"/>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1;p28">
            <a:extLst>
              <a:ext uri="{FF2B5EF4-FFF2-40B4-BE49-F238E27FC236}">
                <a16:creationId xmlns:a16="http://schemas.microsoft.com/office/drawing/2014/main" id="{D17C07DA-777F-83FF-6E29-72B8BA730DD1}"/>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2;p28">
            <a:extLst>
              <a:ext uri="{FF2B5EF4-FFF2-40B4-BE49-F238E27FC236}">
                <a16:creationId xmlns:a16="http://schemas.microsoft.com/office/drawing/2014/main" id="{57179B3E-BADA-9B35-32CF-CB435F70522B}"/>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4" name="TextBox 13">
            <a:extLst>
              <a:ext uri="{FF2B5EF4-FFF2-40B4-BE49-F238E27FC236}">
                <a16:creationId xmlns:a16="http://schemas.microsoft.com/office/drawing/2014/main" id="{2702CBA7-AA11-C325-2EE0-A98569596A21}"/>
              </a:ext>
            </a:extLst>
          </p:cNvPr>
          <p:cNvSpPr txBox="1"/>
          <p:nvPr/>
        </p:nvSpPr>
        <p:spPr>
          <a:xfrm>
            <a:off x="5009600" y="3937589"/>
            <a:ext cx="1093186" cy="523220"/>
          </a:xfrm>
          <a:prstGeom prst="rect">
            <a:avLst/>
          </a:prstGeom>
          <a:noFill/>
        </p:spPr>
        <p:txBody>
          <a:bodyPr wrap="square">
            <a:spAutoFit/>
          </a:bodyPr>
          <a:lstStyle/>
          <a:p>
            <a:r>
              <a:rPr lang="en-US" sz="1400" dirty="0"/>
              <a:t>sum = 170</a:t>
            </a:r>
          </a:p>
          <a:p>
            <a:r>
              <a:rPr lang="en-US" dirty="0" err="1"/>
              <a:t>i</a:t>
            </a:r>
            <a:r>
              <a:rPr lang="en-US" dirty="0"/>
              <a:t> = 1</a:t>
            </a:r>
            <a:endParaRPr lang="en-US" sz="1400" dirty="0"/>
          </a:p>
        </p:txBody>
      </p:sp>
      <p:sp>
        <p:nvSpPr>
          <p:cNvPr id="17" name="Google Shape;169;p27">
            <a:extLst>
              <a:ext uri="{FF2B5EF4-FFF2-40B4-BE49-F238E27FC236}">
                <a16:creationId xmlns:a16="http://schemas.microsoft.com/office/drawing/2014/main" id="{76273ABE-BE5F-DC1A-A605-35B9087142BF}"/>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80" name="Google Shape;280;p33"/>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283" name="Google Shape;283;p33"/>
          <p:cNvCxnSpPr/>
          <p:nvPr/>
        </p:nvCxnSpPr>
        <p:spPr>
          <a:xfrm>
            <a:off x="240425" y="2394885"/>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3" name="Google Shape;178;p28">
            <a:extLst>
              <a:ext uri="{FF2B5EF4-FFF2-40B4-BE49-F238E27FC236}">
                <a16:creationId xmlns:a16="http://schemas.microsoft.com/office/drawing/2014/main" id="{CF887AA9-7E6B-704B-FDC4-A82224EA5F89}"/>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4" name="Google Shape;181;p28">
            <a:extLst>
              <a:ext uri="{FF2B5EF4-FFF2-40B4-BE49-F238E27FC236}">
                <a16:creationId xmlns:a16="http://schemas.microsoft.com/office/drawing/2014/main" id="{2D85B5DE-5299-4E30-AADD-F515B80304C9}"/>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endParaRPr sz="1800" dirty="0"/>
          </a:p>
          <a:p>
            <a:endParaRPr sz="1800" dirty="0"/>
          </a:p>
          <a:p>
            <a:endParaRPr sz="1800" dirty="0"/>
          </a:p>
          <a:p>
            <a:endParaRPr sz="1800" dirty="0"/>
          </a:p>
          <a:p>
            <a:endParaRPr sz="1800" dirty="0"/>
          </a:p>
        </p:txBody>
      </p:sp>
      <p:sp>
        <p:nvSpPr>
          <p:cNvPr id="5" name="Google Shape;183;p28">
            <a:extLst>
              <a:ext uri="{FF2B5EF4-FFF2-40B4-BE49-F238E27FC236}">
                <a16:creationId xmlns:a16="http://schemas.microsoft.com/office/drawing/2014/main" id="{22FC7D1D-1B30-6919-0E75-31823719DC1D}"/>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6" name="Google Shape;184;p28">
            <a:extLst>
              <a:ext uri="{FF2B5EF4-FFF2-40B4-BE49-F238E27FC236}">
                <a16:creationId xmlns:a16="http://schemas.microsoft.com/office/drawing/2014/main" id="{4AEBE109-9B44-84D4-D996-869828685FC3}"/>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5;p28">
            <a:extLst>
              <a:ext uri="{FF2B5EF4-FFF2-40B4-BE49-F238E27FC236}">
                <a16:creationId xmlns:a16="http://schemas.microsoft.com/office/drawing/2014/main" id="{10543F7C-0551-9DBC-5FA8-5EA555D63C40}"/>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6;p28">
            <a:extLst>
              <a:ext uri="{FF2B5EF4-FFF2-40B4-BE49-F238E27FC236}">
                <a16:creationId xmlns:a16="http://schemas.microsoft.com/office/drawing/2014/main" id="{9AF6D01D-FD75-D9F2-F726-D8ED04FA828F}"/>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7;p28">
            <a:extLst>
              <a:ext uri="{FF2B5EF4-FFF2-40B4-BE49-F238E27FC236}">
                <a16:creationId xmlns:a16="http://schemas.microsoft.com/office/drawing/2014/main" id="{2F1969AF-E6A4-87BF-3D70-6AAF8D768890}"/>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8;p28">
            <a:extLst>
              <a:ext uri="{FF2B5EF4-FFF2-40B4-BE49-F238E27FC236}">
                <a16:creationId xmlns:a16="http://schemas.microsoft.com/office/drawing/2014/main" id="{FC3772EF-2445-244B-BBFA-D4F122C9EA6A}"/>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89;p28">
            <a:extLst>
              <a:ext uri="{FF2B5EF4-FFF2-40B4-BE49-F238E27FC236}">
                <a16:creationId xmlns:a16="http://schemas.microsoft.com/office/drawing/2014/main" id="{E924DF8A-B571-8628-F80B-0DC9EC5CE7C3}"/>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0;p28">
            <a:extLst>
              <a:ext uri="{FF2B5EF4-FFF2-40B4-BE49-F238E27FC236}">
                <a16:creationId xmlns:a16="http://schemas.microsoft.com/office/drawing/2014/main" id="{0D4A4AFD-AF9E-CEB2-5ED7-D7D882DACED3}"/>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1;p28">
            <a:extLst>
              <a:ext uri="{FF2B5EF4-FFF2-40B4-BE49-F238E27FC236}">
                <a16:creationId xmlns:a16="http://schemas.microsoft.com/office/drawing/2014/main" id="{1BB66871-F92C-249C-FF9C-AAD5A0E0C5A7}"/>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4" name="Google Shape;192;p28">
            <a:extLst>
              <a:ext uri="{FF2B5EF4-FFF2-40B4-BE49-F238E27FC236}">
                <a16:creationId xmlns:a16="http://schemas.microsoft.com/office/drawing/2014/main" id="{0234CB01-940E-C560-5957-C21CB6AF9433}"/>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5" name="TextBox 14">
            <a:extLst>
              <a:ext uri="{FF2B5EF4-FFF2-40B4-BE49-F238E27FC236}">
                <a16:creationId xmlns:a16="http://schemas.microsoft.com/office/drawing/2014/main" id="{6E5EA43E-F741-6264-4A8A-371A26E111E7}"/>
              </a:ext>
            </a:extLst>
          </p:cNvPr>
          <p:cNvSpPr txBox="1"/>
          <p:nvPr/>
        </p:nvSpPr>
        <p:spPr>
          <a:xfrm>
            <a:off x="5009600" y="3937589"/>
            <a:ext cx="1093186" cy="523220"/>
          </a:xfrm>
          <a:prstGeom prst="rect">
            <a:avLst/>
          </a:prstGeom>
          <a:noFill/>
        </p:spPr>
        <p:txBody>
          <a:bodyPr wrap="square">
            <a:spAutoFit/>
          </a:bodyPr>
          <a:lstStyle/>
          <a:p>
            <a:r>
              <a:rPr lang="en-US" sz="1400" dirty="0"/>
              <a:t>sum = 170</a:t>
            </a:r>
          </a:p>
          <a:p>
            <a:r>
              <a:rPr lang="en-US" dirty="0" err="1"/>
              <a:t>i</a:t>
            </a:r>
            <a:r>
              <a:rPr lang="en-US" dirty="0"/>
              <a:t> = 2</a:t>
            </a:r>
            <a:endParaRPr lang="en-US" sz="1400" dirty="0"/>
          </a:p>
        </p:txBody>
      </p:sp>
      <p:sp>
        <p:nvSpPr>
          <p:cNvPr id="18" name="Google Shape;169;p27">
            <a:extLst>
              <a:ext uri="{FF2B5EF4-FFF2-40B4-BE49-F238E27FC236}">
                <a16:creationId xmlns:a16="http://schemas.microsoft.com/office/drawing/2014/main" id="{AEAE8BA5-8F4B-95E8-3968-9ADA80570FDD}"/>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300" name="Google Shape;300;p34"/>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303" name="Google Shape;303;p34"/>
          <p:cNvCxnSpPr/>
          <p:nvPr/>
        </p:nvCxnSpPr>
        <p:spPr>
          <a:xfrm>
            <a:off x="240425" y="2606651"/>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2" name="Google Shape;178;p28">
            <a:extLst>
              <a:ext uri="{FF2B5EF4-FFF2-40B4-BE49-F238E27FC236}">
                <a16:creationId xmlns:a16="http://schemas.microsoft.com/office/drawing/2014/main" id="{B212CC97-E813-01A9-5806-48EDED20C4ED}"/>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3" name="Google Shape;181;p28">
            <a:extLst>
              <a:ext uri="{FF2B5EF4-FFF2-40B4-BE49-F238E27FC236}">
                <a16:creationId xmlns:a16="http://schemas.microsoft.com/office/drawing/2014/main" id="{51917977-8208-CAA5-805F-561EDEE267A3}"/>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endParaRPr sz="1800" dirty="0"/>
          </a:p>
          <a:p>
            <a:endParaRPr sz="1800" dirty="0"/>
          </a:p>
          <a:p>
            <a:endParaRPr sz="1800" dirty="0"/>
          </a:p>
          <a:p>
            <a:endParaRPr sz="1800" dirty="0"/>
          </a:p>
          <a:p>
            <a:endParaRPr sz="1800" dirty="0"/>
          </a:p>
        </p:txBody>
      </p:sp>
      <p:sp>
        <p:nvSpPr>
          <p:cNvPr id="4" name="Google Shape;183;p28">
            <a:extLst>
              <a:ext uri="{FF2B5EF4-FFF2-40B4-BE49-F238E27FC236}">
                <a16:creationId xmlns:a16="http://schemas.microsoft.com/office/drawing/2014/main" id="{93CCAF70-2E0C-F367-4592-B2F0928BB050}"/>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5" name="Google Shape;184;p28">
            <a:extLst>
              <a:ext uri="{FF2B5EF4-FFF2-40B4-BE49-F238E27FC236}">
                <a16:creationId xmlns:a16="http://schemas.microsoft.com/office/drawing/2014/main" id="{71889737-17DE-2E76-A2C4-4D93592A5CBE}"/>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6" name="Google Shape;185;p28">
            <a:extLst>
              <a:ext uri="{FF2B5EF4-FFF2-40B4-BE49-F238E27FC236}">
                <a16:creationId xmlns:a16="http://schemas.microsoft.com/office/drawing/2014/main" id="{D59CA3A3-27EC-0539-18DF-59A1DCA80840}"/>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6;p28">
            <a:extLst>
              <a:ext uri="{FF2B5EF4-FFF2-40B4-BE49-F238E27FC236}">
                <a16:creationId xmlns:a16="http://schemas.microsoft.com/office/drawing/2014/main" id="{24BF314B-F745-DB71-4391-A0EEAD2EFA1E}"/>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7;p28">
            <a:extLst>
              <a:ext uri="{FF2B5EF4-FFF2-40B4-BE49-F238E27FC236}">
                <a16:creationId xmlns:a16="http://schemas.microsoft.com/office/drawing/2014/main" id="{BD288590-4C22-A4CF-8DC4-BFA8BB6C376F}"/>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8;p28">
            <a:extLst>
              <a:ext uri="{FF2B5EF4-FFF2-40B4-BE49-F238E27FC236}">
                <a16:creationId xmlns:a16="http://schemas.microsoft.com/office/drawing/2014/main" id="{18500F64-1500-9DE1-8CC0-C45660EAF083}"/>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9;p28">
            <a:extLst>
              <a:ext uri="{FF2B5EF4-FFF2-40B4-BE49-F238E27FC236}">
                <a16:creationId xmlns:a16="http://schemas.microsoft.com/office/drawing/2014/main" id="{DEE8E8A6-EB0C-4520-C0E0-75E780B600B1}"/>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90;p28">
            <a:extLst>
              <a:ext uri="{FF2B5EF4-FFF2-40B4-BE49-F238E27FC236}">
                <a16:creationId xmlns:a16="http://schemas.microsoft.com/office/drawing/2014/main" id="{C5518376-3055-5C2C-9122-D1BB815EAB95}"/>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1;p28">
            <a:extLst>
              <a:ext uri="{FF2B5EF4-FFF2-40B4-BE49-F238E27FC236}">
                <a16:creationId xmlns:a16="http://schemas.microsoft.com/office/drawing/2014/main" id="{A378CCFB-6552-DC78-E290-73FDFB22DF00}"/>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2;p28">
            <a:extLst>
              <a:ext uri="{FF2B5EF4-FFF2-40B4-BE49-F238E27FC236}">
                <a16:creationId xmlns:a16="http://schemas.microsoft.com/office/drawing/2014/main" id="{88C84CE3-1299-2E69-2CB1-0107AA5A9A3C}"/>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4" name="TextBox 13">
            <a:extLst>
              <a:ext uri="{FF2B5EF4-FFF2-40B4-BE49-F238E27FC236}">
                <a16:creationId xmlns:a16="http://schemas.microsoft.com/office/drawing/2014/main" id="{959DDB4C-7112-CD91-9D12-3220F831E914}"/>
              </a:ext>
            </a:extLst>
          </p:cNvPr>
          <p:cNvSpPr txBox="1"/>
          <p:nvPr/>
        </p:nvSpPr>
        <p:spPr>
          <a:xfrm>
            <a:off x="5009600" y="3937589"/>
            <a:ext cx="1093186" cy="523220"/>
          </a:xfrm>
          <a:prstGeom prst="rect">
            <a:avLst/>
          </a:prstGeom>
          <a:noFill/>
        </p:spPr>
        <p:txBody>
          <a:bodyPr wrap="square">
            <a:spAutoFit/>
          </a:bodyPr>
          <a:lstStyle/>
          <a:p>
            <a:r>
              <a:rPr lang="en-US" sz="1400" dirty="0"/>
              <a:t>sum = 270</a:t>
            </a:r>
          </a:p>
          <a:p>
            <a:r>
              <a:rPr lang="en-US" dirty="0" err="1"/>
              <a:t>i</a:t>
            </a:r>
            <a:r>
              <a:rPr lang="en-US" dirty="0"/>
              <a:t> = 2</a:t>
            </a:r>
            <a:endParaRPr lang="en-US" sz="1400" dirty="0"/>
          </a:p>
        </p:txBody>
      </p:sp>
      <p:sp>
        <p:nvSpPr>
          <p:cNvPr id="17" name="Google Shape;169;p27">
            <a:extLst>
              <a:ext uri="{FF2B5EF4-FFF2-40B4-BE49-F238E27FC236}">
                <a16:creationId xmlns:a16="http://schemas.microsoft.com/office/drawing/2014/main" id="{26D1F8D2-B87E-3D85-9FB8-D11D8F993E66}"/>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21" name="Google Shape;321;p35"/>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324" name="Google Shape;324;p35"/>
          <p:cNvCxnSpPr/>
          <p:nvPr/>
        </p:nvCxnSpPr>
        <p:spPr>
          <a:xfrm>
            <a:off x="190261" y="2403369"/>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2" name="Google Shape;178;p28">
            <a:extLst>
              <a:ext uri="{FF2B5EF4-FFF2-40B4-BE49-F238E27FC236}">
                <a16:creationId xmlns:a16="http://schemas.microsoft.com/office/drawing/2014/main" id="{23782CD0-3868-89EC-4822-9192224E5838}"/>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3" name="Google Shape;181;p28">
            <a:extLst>
              <a:ext uri="{FF2B5EF4-FFF2-40B4-BE49-F238E27FC236}">
                <a16:creationId xmlns:a16="http://schemas.microsoft.com/office/drawing/2014/main" id="{529A0246-52BE-62CD-2B7C-831B1D2CD2BC}"/>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endParaRPr sz="1800" dirty="0"/>
          </a:p>
          <a:p>
            <a:endParaRPr sz="1800" dirty="0"/>
          </a:p>
          <a:p>
            <a:endParaRPr sz="1800" dirty="0"/>
          </a:p>
          <a:p>
            <a:endParaRPr sz="1800" dirty="0"/>
          </a:p>
          <a:p>
            <a:endParaRPr sz="1800" dirty="0"/>
          </a:p>
        </p:txBody>
      </p:sp>
      <p:sp>
        <p:nvSpPr>
          <p:cNvPr id="4" name="Google Shape;183;p28">
            <a:extLst>
              <a:ext uri="{FF2B5EF4-FFF2-40B4-BE49-F238E27FC236}">
                <a16:creationId xmlns:a16="http://schemas.microsoft.com/office/drawing/2014/main" id="{EB7A0FB1-4BAE-40CB-41E8-76F97065F5D7}"/>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5" name="Google Shape;184;p28">
            <a:extLst>
              <a:ext uri="{FF2B5EF4-FFF2-40B4-BE49-F238E27FC236}">
                <a16:creationId xmlns:a16="http://schemas.microsoft.com/office/drawing/2014/main" id="{DB15DA05-71FB-AA54-32E9-86C8DFCD2BCA}"/>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6" name="Google Shape;185;p28">
            <a:extLst>
              <a:ext uri="{FF2B5EF4-FFF2-40B4-BE49-F238E27FC236}">
                <a16:creationId xmlns:a16="http://schemas.microsoft.com/office/drawing/2014/main" id="{C5D95C48-755F-1252-DE1B-874A65510AB9}"/>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6;p28">
            <a:extLst>
              <a:ext uri="{FF2B5EF4-FFF2-40B4-BE49-F238E27FC236}">
                <a16:creationId xmlns:a16="http://schemas.microsoft.com/office/drawing/2014/main" id="{DB9E32CB-0104-E4A0-F5BF-103C1DE103B7}"/>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7;p28">
            <a:extLst>
              <a:ext uri="{FF2B5EF4-FFF2-40B4-BE49-F238E27FC236}">
                <a16:creationId xmlns:a16="http://schemas.microsoft.com/office/drawing/2014/main" id="{EEFCC4DA-0B9C-E3B6-A5CB-3AA728EE6FA5}"/>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8;p28">
            <a:extLst>
              <a:ext uri="{FF2B5EF4-FFF2-40B4-BE49-F238E27FC236}">
                <a16:creationId xmlns:a16="http://schemas.microsoft.com/office/drawing/2014/main" id="{D183A704-393D-427A-DA02-6EBECE2E1B30}"/>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9;p28">
            <a:extLst>
              <a:ext uri="{FF2B5EF4-FFF2-40B4-BE49-F238E27FC236}">
                <a16:creationId xmlns:a16="http://schemas.microsoft.com/office/drawing/2014/main" id="{777DF27F-43B6-1C2F-CCD3-8848D0E42C21}"/>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90;p28">
            <a:extLst>
              <a:ext uri="{FF2B5EF4-FFF2-40B4-BE49-F238E27FC236}">
                <a16:creationId xmlns:a16="http://schemas.microsoft.com/office/drawing/2014/main" id="{7B2642BB-44AD-92F7-160D-A9DF9B7DDC38}"/>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1;p28">
            <a:extLst>
              <a:ext uri="{FF2B5EF4-FFF2-40B4-BE49-F238E27FC236}">
                <a16:creationId xmlns:a16="http://schemas.microsoft.com/office/drawing/2014/main" id="{C5A47419-0737-8092-9E86-624CF0626CA8}"/>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2;p28">
            <a:extLst>
              <a:ext uri="{FF2B5EF4-FFF2-40B4-BE49-F238E27FC236}">
                <a16:creationId xmlns:a16="http://schemas.microsoft.com/office/drawing/2014/main" id="{D0FEBEE7-31DA-02D4-4E02-7B8BEB4CBF9D}"/>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4" name="TextBox 13">
            <a:extLst>
              <a:ext uri="{FF2B5EF4-FFF2-40B4-BE49-F238E27FC236}">
                <a16:creationId xmlns:a16="http://schemas.microsoft.com/office/drawing/2014/main" id="{5A80B2EE-6E79-4AA3-9EB8-A34A8F8979A3}"/>
              </a:ext>
            </a:extLst>
          </p:cNvPr>
          <p:cNvSpPr txBox="1"/>
          <p:nvPr/>
        </p:nvSpPr>
        <p:spPr>
          <a:xfrm>
            <a:off x="5009600" y="3937589"/>
            <a:ext cx="1093186" cy="523220"/>
          </a:xfrm>
          <a:prstGeom prst="rect">
            <a:avLst/>
          </a:prstGeom>
          <a:noFill/>
        </p:spPr>
        <p:txBody>
          <a:bodyPr wrap="square">
            <a:spAutoFit/>
          </a:bodyPr>
          <a:lstStyle/>
          <a:p>
            <a:r>
              <a:rPr lang="en-US" sz="1400" dirty="0"/>
              <a:t>sum = 270</a:t>
            </a:r>
          </a:p>
          <a:p>
            <a:r>
              <a:rPr lang="en-US" dirty="0" err="1"/>
              <a:t>i</a:t>
            </a:r>
            <a:r>
              <a:rPr lang="en-US" dirty="0"/>
              <a:t> = 3</a:t>
            </a:r>
            <a:endParaRPr lang="en-US" sz="1400" dirty="0"/>
          </a:p>
        </p:txBody>
      </p:sp>
      <p:sp>
        <p:nvSpPr>
          <p:cNvPr id="17" name="Google Shape;169;p27">
            <a:extLst>
              <a:ext uri="{FF2B5EF4-FFF2-40B4-BE49-F238E27FC236}">
                <a16:creationId xmlns:a16="http://schemas.microsoft.com/office/drawing/2014/main" id="{95421E35-1584-30AF-2B96-A271E3CD7A4D}"/>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41" name="Google Shape;341;p36"/>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344" name="Google Shape;344;p36"/>
          <p:cNvCxnSpPr/>
          <p:nvPr/>
        </p:nvCxnSpPr>
        <p:spPr>
          <a:xfrm>
            <a:off x="240425" y="2619628"/>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3" name="Google Shape;178;p28">
            <a:extLst>
              <a:ext uri="{FF2B5EF4-FFF2-40B4-BE49-F238E27FC236}">
                <a16:creationId xmlns:a16="http://schemas.microsoft.com/office/drawing/2014/main" id="{926C28A6-6D1C-B24E-F429-9AB48B05FFD1}"/>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4" name="Google Shape;181;p28">
            <a:extLst>
              <a:ext uri="{FF2B5EF4-FFF2-40B4-BE49-F238E27FC236}">
                <a16:creationId xmlns:a16="http://schemas.microsoft.com/office/drawing/2014/main" id="{5C772927-7554-ACB7-86CE-45DCBCF55828}"/>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endParaRPr sz="1800" dirty="0"/>
          </a:p>
          <a:p>
            <a:endParaRPr sz="1800" dirty="0"/>
          </a:p>
          <a:p>
            <a:endParaRPr sz="1800" dirty="0"/>
          </a:p>
          <a:p>
            <a:endParaRPr sz="1800" dirty="0"/>
          </a:p>
          <a:p>
            <a:endParaRPr sz="1800" dirty="0"/>
          </a:p>
        </p:txBody>
      </p:sp>
      <p:sp>
        <p:nvSpPr>
          <p:cNvPr id="5" name="Google Shape;183;p28">
            <a:extLst>
              <a:ext uri="{FF2B5EF4-FFF2-40B4-BE49-F238E27FC236}">
                <a16:creationId xmlns:a16="http://schemas.microsoft.com/office/drawing/2014/main" id="{7B1229B2-F046-636C-7131-E332FC8FD8DE}"/>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6" name="Google Shape;184;p28">
            <a:extLst>
              <a:ext uri="{FF2B5EF4-FFF2-40B4-BE49-F238E27FC236}">
                <a16:creationId xmlns:a16="http://schemas.microsoft.com/office/drawing/2014/main" id="{01B24226-E382-F78B-9D3C-6420447590B4}"/>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5;p28">
            <a:extLst>
              <a:ext uri="{FF2B5EF4-FFF2-40B4-BE49-F238E27FC236}">
                <a16:creationId xmlns:a16="http://schemas.microsoft.com/office/drawing/2014/main" id="{E95F51C7-3C2E-4BA7-E4F3-B93B2E8DC1BA}"/>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6;p28">
            <a:extLst>
              <a:ext uri="{FF2B5EF4-FFF2-40B4-BE49-F238E27FC236}">
                <a16:creationId xmlns:a16="http://schemas.microsoft.com/office/drawing/2014/main" id="{14CE121B-F6EE-FB88-4ACE-AD4B6B5127D7}"/>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7;p28">
            <a:extLst>
              <a:ext uri="{FF2B5EF4-FFF2-40B4-BE49-F238E27FC236}">
                <a16:creationId xmlns:a16="http://schemas.microsoft.com/office/drawing/2014/main" id="{05D3F55D-E9AB-86C6-59EA-0B2CBA29291E}"/>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8;p28">
            <a:extLst>
              <a:ext uri="{FF2B5EF4-FFF2-40B4-BE49-F238E27FC236}">
                <a16:creationId xmlns:a16="http://schemas.microsoft.com/office/drawing/2014/main" id="{9F0717FD-3E7C-2DC0-BC0F-E59640C01674}"/>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89;p28">
            <a:extLst>
              <a:ext uri="{FF2B5EF4-FFF2-40B4-BE49-F238E27FC236}">
                <a16:creationId xmlns:a16="http://schemas.microsoft.com/office/drawing/2014/main" id="{224C3B00-F67A-1BBD-FF30-B3242D354CEF}"/>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0;p28">
            <a:extLst>
              <a:ext uri="{FF2B5EF4-FFF2-40B4-BE49-F238E27FC236}">
                <a16:creationId xmlns:a16="http://schemas.microsoft.com/office/drawing/2014/main" id="{FE17754D-46F0-5640-5A6F-80793F0EFB5A}"/>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1;p28">
            <a:extLst>
              <a:ext uri="{FF2B5EF4-FFF2-40B4-BE49-F238E27FC236}">
                <a16:creationId xmlns:a16="http://schemas.microsoft.com/office/drawing/2014/main" id="{BE8FA4C3-F380-BF12-6EC8-34F81F4874F4}"/>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4" name="Google Shape;192;p28">
            <a:extLst>
              <a:ext uri="{FF2B5EF4-FFF2-40B4-BE49-F238E27FC236}">
                <a16:creationId xmlns:a16="http://schemas.microsoft.com/office/drawing/2014/main" id="{BD7E54E6-526E-AB8E-4DF7-744B92957C64}"/>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5" name="TextBox 14">
            <a:extLst>
              <a:ext uri="{FF2B5EF4-FFF2-40B4-BE49-F238E27FC236}">
                <a16:creationId xmlns:a16="http://schemas.microsoft.com/office/drawing/2014/main" id="{203C1C1C-F70B-F26B-CC67-D9AF2E5AB4B1}"/>
              </a:ext>
            </a:extLst>
          </p:cNvPr>
          <p:cNvSpPr txBox="1"/>
          <p:nvPr/>
        </p:nvSpPr>
        <p:spPr>
          <a:xfrm>
            <a:off x="5009600" y="3937589"/>
            <a:ext cx="1093186" cy="523220"/>
          </a:xfrm>
          <a:prstGeom prst="rect">
            <a:avLst/>
          </a:prstGeom>
          <a:noFill/>
        </p:spPr>
        <p:txBody>
          <a:bodyPr wrap="square">
            <a:spAutoFit/>
          </a:bodyPr>
          <a:lstStyle/>
          <a:p>
            <a:r>
              <a:rPr lang="en-US" sz="1400" dirty="0"/>
              <a:t>sum = 370</a:t>
            </a:r>
          </a:p>
          <a:p>
            <a:r>
              <a:rPr lang="en-US" dirty="0" err="1"/>
              <a:t>i</a:t>
            </a:r>
            <a:r>
              <a:rPr lang="en-US" dirty="0"/>
              <a:t> = 3</a:t>
            </a:r>
            <a:endParaRPr lang="en-US" sz="1400" dirty="0"/>
          </a:p>
        </p:txBody>
      </p:sp>
      <p:sp>
        <p:nvSpPr>
          <p:cNvPr id="18" name="Google Shape;169;p27">
            <a:extLst>
              <a:ext uri="{FF2B5EF4-FFF2-40B4-BE49-F238E27FC236}">
                <a16:creationId xmlns:a16="http://schemas.microsoft.com/office/drawing/2014/main" id="{3A7A9D5A-0E10-1EB7-4F7B-8E3BE8D66270}"/>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53D21-26BD-BCDE-FCFA-53DF3569B177}"/>
              </a:ext>
            </a:extLst>
          </p:cNvPr>
          <p:cNvSpPr>
            <a:spLocks noGrp="1"/>
          </p:cNvSpPr>
          <p:nvPr>
            <p:ph type="title"/>
          </p:nvPr>
        </p:nvSpPr>
        <p:spPr>
          <a:xfrm>
            <a:off x="628650" y="13692"/>
            <a:ext cx="7886700" cy="994172"/>
          </a:xfrm>
        </p:spPr>
        <p:txBody>
          <a:bodyPr>
            <a:normAutofit/>
          </a:bodyPr>
          <a:lstStyle/>
          <a:p>
            <a:r>
              <a:rPr lang="en-US" sz="2475" dirty="0">
                <a:latin typeface="Arial" panose="020B0604020202020204" pitchFamily="34" charset="0"/>
                <a:cs typeface="Arial" panose="020B0604020202020204" pitchFamily="34" charset="0"/>
              </a:rPr>
              <a:t>Importance of List</a:t>
            </a:r>
          </a:p>
        </p:txBody>
      </p:sp>
      <p:sp>
        <p:nvSpPr>
          <p:cNvPr id="3" name="Content Placeholder 2">
            <a:extLst>
              <a:ext uri="{FF2B5EF4-FFF2-40B4-BE49-F238E27FC236}">
                <a16:creationId xmlns:a16="http://schemas.microsoft.com/office/drawing/2014/main" id="{BA307718-B093-D8D2-3C37-7D9D94116262}"/>
              </a:ext>
            </a:extLst>
          </p:cNvPr>
          <p:cNvSpPr>
            <a:spLocks noGrp="1"/>
          </p:cNvSpPr>
          <p:nvPr>
            <p:ph idx="1"/>
          </p:nvPr>
        </p:nvSpPr>
        <p:spPr>
          <a:xfrm>
            <a:off x="628650" y="1007864"/>
            <a:ext cx="7886700" cy="3624859"/>
          </a:xfrm>
        </p:spPr>
        <p:txBody>
          <a:bodyPr spcFirstLastPara="1" vert="horz" wrap="square" lIns="68580" tIns="34290" rIns="68580" bIns="34290" rtlCol="0" anchor="t" anchorCtr="0">
            <a:normAutofit/>
          </a:bodyPr>
          <a:lstStyle/>
          <a:p>
            <a:pPr>
              <a:buFont typeface="+mj-lt"/>
              <a:buAutoNum type="arabicPeriod"/>
            </a:pPr>
            <a:r>
              <a:rPr lang="en-US" sz="1950" b="1"/>
              <a:t>Collections of data</a:t>
            </a:r>
            <a:r>
              <a:rPr lang="en-US" sz="1950"/>
              <a:t>: Lists allow us to store and manipulate a collection of data in a single variable. This can be useful for organizing and working with large amounts of data.</a:t>
            </a:r>
          </a:p>
          <a:p>
            <a:pPr algn="l">
              <a:buFont typeface="+mj-lt"/>
              <a:buAutoNum type="arabicPeriod"/>
            </a:pPr>
            <a:r>
              <a:rPr lang="en-US" sz="1950" b="1"/>
              <a:t>Flexible and versatile</a:t>
            </a:r>
            <a:r>
              <a:rPr lang="en-US" sz="1950"/>
              <a:t>: Lists are a versatile data structure that can hold different types of data, including numbers, strings, and other lists. They can also be easily modified by adding, removing, or changing elements, making them flexible for a variety of programming tasks.</a:t>
            </a:r>
          </a:p>
          <a:p>
            <a:pPr algn="l">
              <a:buFont typeface="+mj-lt"/>
              <a:buAutoNum type="arabicPeriod"/>
            </a:pPr>
            <a:r>
              <a:rPr lang="en-US" sz="1950" b="1"/>
              <a:t>Accessible and indexable</a:t>
            </a:r>
            <a:r>
              <a:rPr lang="en-US" sz="1950"/>
              <a:t>: Elements in a list can be accessed and modified by their position in the list (i.e., their index). This makes it easy to retrieve specific items or iterate over the entire list.</a:t>
            </a:r>
          </a:p>
          <a:p>
            <a:pPr algn="l">
              <a:buFont typeface="+mj-lt"/>
              <a:buAutoNum type="arabicPeriod"/>
            </a:pPr>
            <a:endParaRPr lang="en-US" sz="1950"/>
          </a:p>
          <a:p>
            <a:pPr marL="0" indent="0">
              <a:buNone/>
            </a:pPr>
            <a:endParaRPr lang="en-US" dirty="0"/>
          </a:p>
        </p:txBody>
      </p:sp>
    </p:spTree>
    <p:extLst>
      <p:ext uri="{BB962C8B-B14F-4D97-AF65-F5344CB8AC3E}">
        <p14:creationId xmlns:p14="http://schemas.microsoft.com/office/powerpoint/2010/main" val="354458904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61" name="Google Shape;361;p37"/>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364" name="Google Shape;364;p37"/>
          <p:cNvCxnSpPr>
            <a:cxnSpLocks/>
          </p:cNvCxnSpPr>
          <p:nvPr/>
        </p:nvCxnSpPr>
        <p:spPr>
          <a:xfrm>
            <a:off x="240425" y="2407873"/>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2" name="Google Shape;178;p28">
            <a:extLst>
              <a:ext uri="{FF2B5EF4-FFF2-40B4-BE49-F238E27FC236}">
                <a16:creationId xmlns:a16="http://schemas.microsoft.com/office/drawing/2014/main" id="{D3DE5159-5068-6EE7-B5FE-85C738201854}"/>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3" name="Google Shape;181;p28">
            <a:extLst>
              <a:ext uri="{FF2B5EF4-FFF2-40B4-BE49-F238E27FC236}">
                <a16:creationId xmlns:a16="http://schemas.microsoft.com/office/drawing/2014/main" id="{CD32B2A8-623A-F4E2-371C-F8008C27F402}"/>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endParaRPr sz="1800" dirty="0"/>
          </a:p>
          <a:p>
            <a:endParaRPr sz="1800" dirty="0"/>
          </a:p>
          <a:p>
            <a:endParaRPr sz="1800" dirty="0"/>
          </a:p>
          <a:p>
            <a:endParaRPr sz="1800" dirty="0"/>
          </a:p>
          <a:p>
            <a:endParaRPr sz="1800" dirty="0"/>
          </a:p>
        </p:txBody>
      </p:sp>
      <p:sp>
        <p:nvSpPr>
          <p:cNvPr id="4" name="Google Shape;183;p28">
            <a:extLst>
              <a:ext uri="{FF2B5EF4-FFF2-40B4-BE49-F238E27FC236}">
                <a16:creationId xmlns:a16="http://schemas.microsoft.com/office/drawing/2014/main" id="{B878B9AE-5D74-71B4-868D-E7F4A68AE78D}"/>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5" name="Google Shape;184;p28">
            <a:extLst>
              <a:ext uri="{FF2B5EF4-FFF2-40B4-BE49-F238E27FC236}">
                <a16:creationId xmlns:a16="http://schemas.microsoft.com/office/drawing/2014/main" id="{BB2EB359-59C2-2E26-A5EF-9C52DA5658CB}"/>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6" name="Google Shape;185;p28">
            <a:extLst>
              <a:ext uri="{FF2B5EF4-FFF2-40B4-BE49-F238E27FC236}">
                <a16:creationId xmlns:a16="http://schemas.microsoft.com/office/drawing/2014/main" id="{4CBE5242-C3CD-A667-D8C5-2EB2ECC3DD7B}"/>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6;p28">
            <a:extLst>
              <a:ext uri="{FF2B5EF4-FFF2-40B4-BE49-F238E27FC236}">
                <a16:creationId xmlns:a16="http://schemas.microsoft.com/office/drawing/2014/main" id="{2DE47D48-0E3B-913D-4B62-8AC849CFD200}"/>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7;p28">
            <a:extLst>
              <a:ext uri="{FF2B5EF4-FFF2-40B4-BE49-F238E27FC236}">
                <a16:creationId xmlns:a16="http://schemas.microsoft.com/office/drawing/2014/main" id="{3806EB9F-D72D-6F9E-1A49-4143737E146D}"/>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8;p28">
            <a:extLst>
              <a:ext uri="{FF2B5EF4-FFF2-40B4-BE49-F238E27FC236}">
                <a16:creationId xmlns:a16="http://schemas.microsoft.com/office/drawing/2014/main" id="{FA97B21C-A371-3F29-F233-6267AC20309C}"/>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9;p28">
            <a:extLst>
              <a:ext uri="{FF2B5EF4-FFF2-40B4-BE49-F238E27FC236}">
                <a16:creationId xmlns:a16="http://schemas.microsoft.com/office/drawing/2014/main" id="{5E29B6CF-C5D6-D7EE-DC6B-F460A6AA165B}"/>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90;p28">
            <a:extLst>
              <a:ext uri="{FF2B5EF4-FFF2-40B4-BE49-F238E27FC236}">
                <a16:creationId xmlns:a16="http://schemas.microsoft.com/office/drawing/2014/main" id="{687D54D9-EF5A-5BD8-70F3-7C09741F55AA}"/>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1;p28">
            <a:extLst>
              <a:ext uri="{FF2B5EF4-FFF2-40B4-BE49-F238E27FC236}">
                <a16:creationId xmlns:a16="http://schemas.microsoft.com/office/drawing/2014/main" id="{785A9911-DDEF-7849-6202-57920626F20C}"/>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2;p28">
            <a:extLst>
              <a:ext uri="{FF2B5EF4-FFF2-40B4-BE49-F238E27FC236}">
                <a16:creationId xmlns:a16="http://schemas.microsoft.com/office/drawing/2014/main" id="{EAFB134F-A453-3FD9-C9D5-18463E6BCB94}"/>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4" name="TextBox 13">
            <a:extLst>
              <a:ext uri="{FF2B5EF4-FFF2-40B4-BE49-F238E27FC236}">
                <a16:creationId xmlns:a16="http://schemas.microsoft.com/office/drawing/2014/main" id="{C34DAE16-A905-CAD0-FA59-1B92B775E4E1}"/>
              </a:ext>
            </a:extLst>
          </p:cNvPr>
          <p:cNvSpPr txBox="1"/>
          <p:nvPr/>
        </p:nvSpPr>
        <p:spPr>
          <a:xfrm>
            <a:off x="5009600" y="3937589"/>
            <a:ext cx="1093186" cy="523220"/>
          </a:xfrm>
          <a:prstGeom prst="rect">
            <a:avLst/>
          </a:prstGeom>
          <a:noFill/>
        </p:spPr>
        <p:txBody>
          <a:bodyPr wrap="square">
            <a:spAutoFit/>
          </a:bodyPr>
          <a:lstStyle/>
          <a:p>
            <a:r>
              <a:rPr lang="en-US" sz="1400" dirty="0"/>
              <a:t>sum = 370</a:t>
            </a:r>
          </a:p>
          <a:p>
            <a:r>
              <a:rPr lang="en-US" dirty="0" err="1"/>
              <a:t>i</a:t>
            </a:r>
            <a:r>
              <a:rPr lang="en-US" dirty="0"/>
              <a:t> = 4</a:t>
            </a:r>
            <a:endParaRPr lang="en-US" sz="1400" dirty="0"/>
          </a:p>
        </p:txBody>
      </p:sp>
      <p:sp>
        <p:nvSpPr>
          <p:cNvPr id="17" name="Google Shape;169;p27">
            <a:extLst>
              <a:ext uri="{FF2B5EF4-FFF2-40B4-BE49-F238E27FC236}">
                <a16:creationId xmlns:a16="http://schemas.microsoft.com/office/drawing/2014/main" id="{806BA041-A493-7F03-233A-5EF3618E652A}"/>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2" name="Google Shape;382;p38"/>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385" name="Google Shape;385;p38"/>
          <p:cNvCxnSpPr/>
          <p:nvPr/>
        </p:nvCxnSpPr>
        <p:spPr>
          <a:xfrm>
            <a:off x="240425" y="2623438"/>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2" name="Google Shape;178;p28">
            <a:extLst>
              <a:ext uri="{FF2B5EF4-FFF2-40B4-BE49-F238E27FC236}">
                <a16:creationId xmlns:a16="http://schemas.microsoft.com/office/drawing/2014/main" id="{CCC9FAE8-BA56-5C49-0DF3-248345973838}"/>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3" name="Google Shape;181;p28">
            <a:extLst>
              <a:ext uri="{FF2B5EF4-FFF2-40B4-BE49-F238E27FC236}">
                <a16:creationId xmlns:a16="http://schemas.microsoft.com/office/drawing/2014/main" id="{F736D5F9-96F9-F358-DF51-B55639A78126}"/>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endParaRPr sz="1800" dirty="0"/>
          </a:p>
          <a:p>
            <a:endParaRPr sz="1800" dirty="0"/>
          </a:p>
          <a:p>
            <a:endParaRPr sz="1800" dirty="0"/>
          </a:p>
          <a:p>
            <a:endParaRPr sz="1800" dirty="0"/>
          </a:p>
          <a:p>
            <a:endParaRPr sz="1800" dirty="0"/>
          </a:p>
        </p:txBody>
      </p:sp>
      <p:sp>
        <p:nvSpPr>
          <p:cNvPr id="4" name="Google Shape;183;p28">
            <a:extLst>
              <a:ext uri="{FF2B5EF4-FFF2-40B4-BE49-F238E27FC236}">
                <a16:creationId xmlns:a16="http://schemas.microsoft.com/office/drawing/2014/main" id="{166F178B-20A3-DC2A-56D3-A15FAF88BCCA}"/>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5" name="Google Shape;184;p28">
            <a:extLst>
              <a:ext uri="{FF2B5EF4-FFF2-40B4-BE49-F238E27FC236}">
                <a16:creationId xmlns:a16="http://schemas.microsoft.com/office/drawing/2014/main" id="{9A09DBFC-9E6A-0F94-961D-E364332986C7}"/>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6" name="Google Shape;185;p28">
            <a:extLst>
              <a:ext uri="{FF2B5EF4-FFF2-40B4-BE49-F238E27FC236}">
                <a16:creationId xmlns:a16="http://schemas.microsoft.com/office/drawing/2014/main" id="{999B886B-2956-3430-468C-64A91E937FE2}"/>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6;p28">
            <a:extLst>
              <a:ext uri="{FF2B5EF4-FFF2-40B4-BE49-F238E27FC236}">
                <a16:creationId xmlns:a16="http://schemas.microsoft.com/office/drawing/2014/main" id="{16C7C5F5-40B1-070E-7333-C7FD7C9AB1CA}"/>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7;p28">
            <a:extLst>
              <a:ext uri="{FF2B5EF4-FFF2-40B4-BE49-F238E27FC236}">
                <a16:creationId xmlns:a16="http://schemas.microsoft.com/office/drawing/2014/main" id="{267EBBB2-B519-B2DB-724C-E4D0F7C7B69A}"/>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8;p28">
            <a:extLst>
              <a:ext uri="{FF2B5EF4-FFF2-40B4-BE49-F238E27FC236}">
                <a16:creationId xmlns:a16="http://schemas.microsoft.com/office/drawing/2014/main" id="{B20CC096-7E01-EBA6-9AB2-14758C01E3BF}"/>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9;p28">
            <a:extLst>
              <a:ext uri="{FF2B5EF4-FFF2-40B4-BE49-F238E27FC236}">
                <a16:creationId xmlns:a16="http://schemas.microsoft.com/office/drawing/2014/main" id="{D9914AAB-151E-80DD-7BFC-0148160AE798}"/>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90;p28">
            <a:extLst>
              <a:ext uri="{FF2B5EF4-FFF2-40B4-BE49-F238E27FC236}">
                <a16:creationId xmlns:a16="http://schemas.microsoft.com/office/drawing/2014/main" id="{1E7FEC09-A99F-2BC7-77A2-BE6DD654E72E}"/>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1;p28">
            <a:extLst>
              <a:ext uri="{FF2B5EF4-FFF2-40B4-BE49-F238E27FC236}">
                <a16:creationId xmlns:a16="http://schemas.microsoft.com/office/drawing/2014/main" id="{FE54B4FA-C35D-EC3A-4E0C-83748307BB67}"/>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2;p28">
            <a:extLst>
              <a:ext uri="{FF2B5EF4-FFF2-40B4-BE49-F238E27FC236}">
                <a16:creationId xmlns:a16="http://schemas.microsoft.com/office/drawing/2014/main" id="{82B6D613-CF06-1930-E4E3-6945543CC28A}"/>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4" name="TextBox 13">
            <a:extLst>
              <a:ext uri="{FF2B5EF4-FFF2-40B4-BE49-F238E27FC236}">
                <a16:creationId xmlns:a16="http://schemas.microsoft.com/office/drawing/2014/main" id="{14B35641-E2DA-B15F-0533-9AAFA968687C}"/>
              </a:ext>
            </a:extLst>
          </p:cNvPr>
          <p:cNvSpPr txBox="1"/>
          <p:nvPr/>
        </p:nvSpPr>
        <p:spPr>
          <a:xfrm>
            <a:off x="5009600" y="3937589"/>
            <a:ext cx="1093186" cy="523220"/>
          </a:xfrm>
          <a:prstGeom prst="rect">
            <a:avLst/>
          </a:prstGeom>
          <a:noFill/>
        </p:spPr>
        <p:txBody>
          <a:bodyPr wrap="square">
            <a:spAutoFit/>
          </a:bodyPr>
          <a:lstStyle/>
          <a:p>
            <a:r>
              <a:rPr lang="en-US" sz="1400" dirty="0"/>
              <a:t>sum = 455</a:t>
            </a:r>
          </a:p>
          <a:p>
            <a:r>
              <a:rPr lang="en-US" dirty="0" err="1"/>
              <a:t>i</a:t>
            </a:r>
            <a:r>
              <a:rPr lang="en-US" dirty="0"/>
              <a:t> = 4</a:t>
            </a:r>
            <a:endParaRPr lang="en-US" sz="1400" dirty="0"/>
          </a:p>
        </p:txBody>
      </p:sp>
      <p:sp>
        <p:nvSpPr>
          <p:cNvPr id="17" name="Google Shape;169;p27">
            <a:extLst>
              <a:ext uri="{FF2B5EF4-FFF2-40B4-BE49-F238E27FC236}">
                <a16:creationId xmlns:a16="http://schemas.microsoft.com/office/drawing/2014/main" id="{0F0284B0-150B-81C0-E4FC-2E248A6E802F}"/>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399"/>
        <p:cNvGrpSpPr/>
        <p:nvPr/>
      </p:nvGrpSpPr>
      <p:grpSpPr>
        <a:xfrm>
          <a:off x="0" y="0"/>
          <a:ext cx="0" cy="0"/>
          <a:chOff x="0" y="0"/>
          <a:chExt cx="0" cy="0"/>
        </a:xfrm>
      </p:grpSpPr>
      <p:sp>
        <p:nvSpPr>
          <p:cNvPr id="402" name="Google Shape;402;p39"/>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405" name="Google Shape;405;p39"/>
          <p:cNvCxnSpPr/>
          <p:nvPr/>
        </p:nvCxnSpPr>
        <p:spPr>
          <a:xfrm>
            <a:off x="183053" y="2396110"/>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3" name="Google Shape;178;p28">
            <a:extLst>
              <a:ext uri="{FF2B5EF4-FFF2-40B4-BE49-F238E27FC236}">
                <a16:creationId xmlns:a16="http://schemas.microsoft.com/office/drawing/2014/main" id="{6A2863A3-5956-C80E-D868-CB678EDE6B1D}"/>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4" name="Google Shape;181;p28">
            <a:extLst>
              <a:ext uri="{FF2B5EF4-FFF2-40B4-BE49-F238E27FC236}">
                <a16:creationId xmlns:a16="http://schemas.microsoft.com/office/drawing/2014/main" id="{E5F060F7-5AC6-F2ED-3188-6C5C99ACA3BE}"/>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endParaRPr sz="1800" dirty="0"/>
          </a:p>
          <a:p>
            <a:endParaRPr sz="1800" dirty="0"/>
          </a:p>
          <a:p>
            <a:endParaRPr sz="1800" dirty="0"/>
          </a:p>
          <a:p>
            <a:endParaRPr sz="1800" dirty="0"/>
          </a:p>
          <a:p>
            <a:endParaRPr sz="1800" dirty="0"/>
          </a:p>
        </p:txBody>
      </p:sp>
      <p:sp>
        <p:nvSpPr>
          <p:cNvPr id="5" name="Google Shape;183;p28">
            <a:extLst>
              <a:ext uri="{FF2B5EF4-FFF2-40B4-BE49-F238E27FC236}">
                <a16:creationId xmlns:a16="http://schemas.microsoft.com/office/drawing/2014/main" id="{3CE9B9ED-5ECD-DE9D-AD93-AD072406A835}"/>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6" name="Google Shape;184;p28">
            <a:extLst>
              <a:ext uri="{FF2B5EF4-FFF2-40B4-BE49-F238E27FC236}">
                <a16:creationId xmlns:a16="http://schemas.microsoft.com/office/drawing/2014/main" id="{41AEFB40-EBC7-39AA-B4F3-E833837F2DA2}"/>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5;p28">
            <a:extLst>
              <a:ext uri="{FF2B5EF4-FFF2-40B4-BE49-F238E27FC236}">
                <a16:creationId xmlns:a16="http://schemas.microsoft.com/office/drawing/2014/main" id="{3354D308-0849-54BA-B239-66B5AF4E5158}"/>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6;p28">
            <a:extLst>
              <a:ext uri="{FF2B5EF4-FFF2-40B4-BE49-F238E27FC236}">
                <a16:creationId xmlns:a16="http://schemas.microsoft.com/office/drawing/2014/main" id="{D20A7FE0-9538-DB49-D909-5BC5EDF15891}"/>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7;p28">
            <a:extLst>
              <a:ext uri="{FF2B5EF4-FFF2-40B4-BE49-F238E27FC236}">
                <a16:creationId xmlns:a16="http://schemas.microsoft.com/office/drawing/2014/main" id="{DDAA5B1D-DB31-EFF5-A4FB-07E428C31C9E}"/>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8;p28">
            <a:extLst>
              <a:ext uri="{FF2B5EF4-FFF2-40B4-BE49-F238E27FC236}">
                <a16:creationId xmlns:a16="http://schemas.microsoft.com/office/drawing/2014/main" id="{AF94D126-BC09-FC1E-52DE-3A4E53FB8386}"/>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89;p28">
            <a:extLst>
              <a:ext uri="{FF2B5EF4-FFF2-40B4-BE49-F238E27FC236}">
                <a16:creationId xmlns:a16="http://schemas.microsoft.com/office/drawing/2014/main" id="{E8F221F5-B820-37AD-BF3D-0D7B422A6EC8}"/>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0;p28">
            <a:extLst>
              <a:ext uri="{FF2B5EF4-FFF2-40B4-BE49-F238E27FC236}">
                <a16:creationId xmlns:a16="http://schemas.microsoft.com/office/drawing/2014/main" id="{0BB8E814-2BDA-5212-0A3A-BEE68D889769}"/>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1;p28">
            <a:extLst>
              <a:ext uri="{FF2B5EF4-FFF2-40B4-BE49-F238E27FC236}">
                <a16:creationId xmlns:a16="http://schemas.microsoft.com/office/drawing/2014/main" id="{C97B8B32-A6F4-32EA-67B2-92E71593C8E4}"/>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4" name="Google Shape;192;p28">
            <a:extLst>
              <a:ext uri="{FF2B5EF4-FFF2-40B4-BE49-F238E27FC236}">
                <a16:creationId xmlns:a16="http://schemas.microsoft.com/office/drawing/2014/main" id="{200BF7D3-339D-8458-95D3-F911E455AB29}"/>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5" name="TextBox 14">
            <a:extLst>
              <a:ext uri="{FF2B5EF4-FFF2-40B4-BE49-F238E27FC236}">
                <a16:creationId xmlns:a16="http://schemas.microsoft.com/office/drawing/2014/main" id="{C5C5F8AF-2E61-C34F-060F-40CFB85E1FA3}"/>
              </a:ext>
            </a:extLst>
          </p:cNvPr>
          <p:cNvSpPr txBox="1"/>
          <p:nvPr/>
        </p:nvSpPr>
        <p:spPr>
          <a:xfrm>
            <a:off x="5009600" y="3937589"/>
            <a:ext cx="1093186" cy="523220"/>
          </a:xfrm>
          <a:prstGeom prst="rect">
            <a:avLst/>
          </a:prstGeom>
          <a:noFill/>
        </p:spPr>
        <p:txBody>
          <a:bodyPr wrap="square">
            <a:spAutoFit/>
          </a:bodyPr>
          <a:lstStyle/>
          <a:p>
            <a:r>
              <a:rPr lang="en-US" sz="1400" dirty="0"/>
              <a:t>sum = 455</a:t>
            </a:r>
          </a:p>
          <a:p>
            <a:r>
              <a:rPr lang="en-US" dirty="0" err="1"/>
              <a:t>i</a:t>
            </a:r>
            <a:r>
              <a:rPr lang="en-US" dirty="0"/>
              <a:t> = 5</a:t>
            </a:r>
            <a:endParaRPr lang="en-US" sz="1400" dirty="0"/>
          </a:p>
        </p:txBody>
      </p:sp>
      <p:sp>
        <p:nvSpPr>
          <p:cNvPr id="18" name="Google Shape;169;p27">
            <a:extLst>
              <a:ext uri="{FF2B5EF4-FFF2-40B4-BE49-F238E27FC236}">
                <a16:creationId xmlns:a16="http://schemas.microsoft.com/office/drawing/2014/main" id="{0DA7BE61-DA5E-73E7-C8D7-95CB0AB02A21}"/>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419"/>
        <p:cNvGrpSpPr/>
        <p:nvPr/>
      </p:nvGrpSpPr>
      <p:grpSpPr>
        <a:xfrm>
          <a:off x="0" y="0"/>
          <a:ext cx="0" cy="0"/>
          <a:chOff x="0" y="0"/>
          <a:chExt cx="0" cy="0"/>
        </a:xfrm>
      </p:grpSpPr>
      <p:sp>
        <p:nvSpPr>
          <p:cNvPr id="422" name="Google Shape;422;p40"/>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425" name="Google Shape;425;p40"/>
          <p:cNvCxnSpPr/>
          <p:nvPr/>
        </p:nvCxnSpPr>
        <p:spPr>
          <a:xfrm>
            <a:off x="240425" y="2620420"/>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2" name="Google Shape;178;p28">
            <a:extLst>
              <a:ext uri="{FF2B5EF4-FFF2-40B4-BE49-F238E27FC236}">
                <a16:creationId xmlns:a16="http://schemas.microsoft.com/office/drawing/2014/main" id="{FB7685FC-9A80-F78A-E1DC-DD262EC6B156}"/>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3" name="Google Shape;181;p28">
            <a:extLst>
              <a:ext uri="{FF2B5EF4-FFF2-40B4-BE49-F238E27FC236}">
                <a16:creationId xmlns:a16="http://schemas.microsoft.com/office/drawing/2014/main" id="{E9E782C3-2875-525E-BA3F-14FDEF996A95}"/>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endParaRPr sz="1800" dirty="0"/>
          </a:p>
          <a:p>
            <a:endParaRPr sz="1800" dirty="0"/>
          </a:p>
          <a:p>
            <a:endParaRPr sz="1800" dirty="0"/>
          </a:p>
          <a:p>
            <a:endParaRPr sz="1800" dirty="0"/>
          </a:p>
          <a:p>
            <a:endParaRPr sz="1800" dirty="0"/>
          </a:p>
        </p:txBody>
      </p:sp>
      <p:sp>
        <p:nvSpPr>
          <p:cNvPr id="4" name="Google Shape;183;p28">
            <a:extLst>
              <a:ext uri="{FF2B5EF4-FFF2-40B4-BE49-F238E27FC236}">
                <a16:creationId xmlns:a16="http://schemas.microsoft.com/office/drawing/2014/main" id="{85EF2945-5D6B-6A9D-E012-56E7E8D0DF2F}"/>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5" name="Google Shape;184;p28">
            <a:extLst>
              <a:ext uri="{FF2B5EF4-FFF2-40B4-BE49-F238E27FC236}">
                <a16:creationId xmlns:a16="http://schemas.microsoft.com/office/drawing/2014/main" id="{3B6CEB53-348B-6C2E-F8DB-77D2707603C5}"/>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6" name="Google Shape;185;p28">
            <a:extLst>
              <a:ext uri="{FF2B5EF4-FFF2-40B4-BE49-F238E27FC236}">
                <a16:creationId xmlns:a16="http://schemas.microsoft.com/office/drawing/2014/main" id="{C3BDFBF7-B50A-565C-E981-ACDAD113F137}"/>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6;p28">
            <a:extLst>
              <a:ext uri="{FF2B5EF4-FFF2-40B4-BE49-F238E27FC236}">
                <a16:creationId xmlns:a16="http://schemas.microsoft.com/office/drawing/2014/main" id="{8765056E-B920-9938-1338-86920EBF9E60}"/>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7;p28">
            <a:extLst>
              <a:ext uri="{FF2B5EF4-FFF2-40B4-BE49-F238E27FC236}">
                <a16:creationId xmlns:a16="http://schemas.microsoft.com/office/drawing/2014/main" id="{9DF1D86C-644A-AB76-1E1D-1EA3C1A0F19E}"/>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8;p28">
            <a:extLst>
              <a:ext uri="{FF2B5EF4-FFF2-40B4-BE49-F238E27FC236}">
                <a16:creationId xmlns:a16="http://schemas.microsoft.com/office/drawing/2014/main" id="{63DE145A-1DB4-843B-182B-FB8CD1A47304}"/>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9;p28">
            <a:extLst>
              <a:ext uri="{FF2B5EF4-FFF2-40B4-BE49-F238E27FC236}">
                <a16:creationId xmlns:a16="http://schemas.microsoft.com/office/drawing/2014/main" id="{92A85B7F-FA11-9033-DE53-F6EABC2747D3}"/>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90;p28">
            <a:extLst>
              <a:ext uri="{FF2B5EF4-FFF2-40B4-BE49-F238E27FC236}">
                <a16:creationId xmlns:a16="http://schemas.microsoft.com/office/drawing/2014/main" id="{2FEA7562-D3B9-8718-8764-886DC11018BA}"/>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1;p28">
            <a:extLst>
              <a:ext uri="{FF2B5EF4-FFF2-40B4-BE49-F238E27FC236}">
                <a16:creationId xmlns:a16="http://schemas.microsoft.com/office/drawing/2014/main" id="{9D9BF1A1-974C-B1C5-E311-59CA62DB7EA6}"/>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2;p28">
            <a:extLst>
              <a:ext uri="{FF2B5EF4-FFF2-40B4-BE49-F238E27FC236}">
                <a16:creationId xmlns:a16="http://schemas.microsoft.com/office/drawing/2014/main" id="{B2233230-85ED-086C-F619-DD48D9365676}"/>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4" name="TextBox 13">
            <a:extLst>
              <a:ext uri="{FF2B5EF4-FFF2-40B4-BE49-F238E27FC236}">
                <a16:creationId xmlns:a16="http://schemas.microsoft.com/office/drawing/2014/main" id="{91DB3F6F-47D2-EF4F-277E-70BEA78C08A5}"/>
              </a:ext>
            </a:extLst>
          </p:cNvPr>
          <p:cNvSpPr txBox="1"/>
          <p:nvPr/>
        </p:nvSpPr>
        <p:spPr>
          <a:xfrm>
            <a:off x="5009600" y="3937589"/>
            <a:ext cx="1093186" cy="523220"/>
          </a:xfrm>
          <a:prstGeom prst="rect">
            <a:avLst/>
          </a:prstGeom>
          <a:noFill/>
        </p:spPr>
        <p:txBody>
          <a:bodyPr wrap="square">
            <a:spAutoFit/>
          </a:bodyPr>
          <a:lstStyle/>
          <a:p>
            <a:r>
              <a:rPr lang="en-US" sz="1400" dirty="0"/>
              <a:t>sum = 547</a:t>
            </a:r>
          </a:p>
          <a:p>
            <a:r>
              <a:rPr lang="en-US" dirty="0" err="1"/>
              <a:t>i</a:t>
            </a:r>
            <a:r>
              <a:rPr lang="en-US" dirty="0"/>
              <a:t> = 5</a:t>
            </a:r>
            <a:endParaRPr lang="en-US" sz="1400" dirty="0"/>
          </a:p>
        </p:txBody>
      </p:sp>
      <p:sp>
        <p:nvSpPr>
          <p:cNvPr id="17" name="Google Shape;169;p27">
            <a:extLst>
              <a:ext uri="{FF2B5EF4-FFF2-40B4-BE49-F238E27FC236}">
                <a16:creationId xmlns:a16="http://schemas.microsoft.com/office/drawing/2014/main" id="{9B84B4DF-C681-8DE6-B23B-CA02764292C2}"/>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440"/>
        <p:cNvGrpSpPr/>
        <p:nvPr/>
      </p:nvGrpSpPr>
      <p:grpSpPr>
        <a:xfrm>
          <a:off x="0" y="0"/>
          <a:ext cx="0" cy="0"/>
          <a:chOff x="0" y="0"/>
          <a:chExt cx="0" cy="0"/>
        </a:xfrm>
      </p:grpSpPr>
      <p:sp>
        <p:nvSpPr>
          <p:cNvPr id="443" name="Google Shape;443;p41"/>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446" name="Google Shape;446;p41"/>
          <p:cNvCxnSpPr/>
          <p:nvPr/>
        </p:nvCxnSpPr>
        <p:spPr>
          <a:xfrm>
            <a:off x="240425" y="2397384"/>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2" name="Google Shape;178;p28">
            <a:extLst>
              <a:ext uri="{FF2B5EF4-FFF2-40B4-BE49-F238E27FC236}">
                <a16:creationId xmlns:a16="http://schemas.microsoft.com/office/drawing/2014/main" id="{6F6ECAEE-0CB4-5E9F-E108-E5395B90E78A}"/>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3" name="Google Shape;181;p28">
            <a:extLst>
              <a:ext uri="{FF2B5EF4-FFF2-40B4-BE49-F238E27FC236}">
                <a16:creationId xmlns:a16="http://schemas.microsoft.com/office/drawing/2014/main" id="{E55F2DFD-43A7-0A74-0CF1-82EA901D5D61}"/>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endParaRPr sz="1800" dirty="0"/>
          </a:p>
          <a:p>
            <a:endParaRPr sz="1800" dirty="0"/>
          </a:p>
          <a:p>
            <a:endParaRPr sz="1800" dirty="0"/>
          </a:p>
          <a:p>
            <a:endParaRPr sz="1800" dirty="0"/>
          </a:p>
          <a:p>
            <a:endParaRPr sz="1800" dirty="0"/>
          </a:p>
        </p:txBody>
      </p:sp>
      <p:sp>
        <p:nvSpPr>
          <p:cNvPr id="4" name="Google Shape;183;p28">
            <a:extLst>
              <a:ext uri="{FF2B5EF4-FFF2-40B4-BE49-F238E27FC236}">
                <a16:creationId xmlns:a16="http://schemas.microsoft.com/office/drawing/2014/main" id="{2A5AA329-B6CC-F538-B8B8-68BCBA4A84FF}"/>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5" name="Google Shape;184;p28">
            <a:extLst>
              <a:ext uri="{FF2B5EF4-FFF2-40B4-BE49-F238E27FC236}">
                <a16:creationId xmlns:a16="http://schemas.microsoft.com/office/drawing/2014/main" id="{CCEE6DC9-4ACC-55C5-B540-F3D1E606C0C8}"/>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6" name="Google Shape;185;p28">
            <a:extLst>
              <a:ext uri="{FF2B5EF4-FFF2-40B4-BE49-F238E27FC236}">
                <a16:creationId xmlns:a16="http://schemas.microsoft.com/office/drawing/2014/main" id="{F8543F9E-CDB1-E0C4-718D-3BE3B74F4EBF}"/>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6;p28">
            <a:extLst>
              <a:ext uri="{FF2B5EF4-FFF2-40B4-BE49-F238E27FC236}">
                <a16:creationId xmlns:a16="http://schemas.microsoft.com/office/drawing/2014/main" id="{2B891904-57A5-CF65-FF5A-192DFCC4C026}"/>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7;p28">
            <a:extLst>
              <a:ext uri="{FF2B5EF4-FFF2-40B4-BE49-F238E27FC236}">
                <a16:creationId xmlns:a16="http://schemas.microsoft.com/office/drawing/2014/main" id="{BFA684A3-8B7C-3F71-5535-E7833ADCE285}"/>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8;p28">
            <a:extLst>
              <a:ext uri="{FF2B5EF4-FFF2-40B4-BE49-F238E27FC236}">
                <a16:creationId xmlns:a16="http://schemas.microsoft.com/office/drawing/2014/main" id="{1EABB37F-BA0E-C4CE-B2F2-6DB674BE4FF7}"/>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9;p28">
            <a:extLst>
              <a:ext uri="{FF2B5EF4-FFF2-40B4-BE49-F238E27FC236}">
                <a16:creationId xmlns:a16="http://schemas.microsoft.com/office/drawing/2014/main" id="{0E141755-74FC-12E5-C3B0-AEFCD6C20052}"/>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90;p28">
            <a:extLst>
              <a:ext uri="{FF2B5EF4-FFF2-40B4-BE49-F238E27FC236}">
                <a16:creationId xmlns:a16="http://schemas.microsoft.com/office/drawing/2014/main" id="{503F9163-12C9-6118-3CBC-263D5E278C8C}"/>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1;p28">
            <a:extLst>
              <a:ext uri="{FF2B5EF4-FFF2-40B4-BE49-F238E27FC236}">
                <a16:creationId xmlns:a16="http://schemas.microsoft.com/office/drawing/2014/main" id="{899C0C18-9FE7-6EDD-EC4C-30CA83512D9E}"/>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2;p28">
            <a:extLst>
              <a:ext uri="{FF2B5EF4-FFF2-40B4-BE49-F238E27FC236}">
                <a16:creationId xmlns:a16="http://schemas.microsoft.com/office/drawing/2014/main" id="{50B0C8BA-127B-2333-A091-9A83AADA73EB}"/>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4" name="TextBox 13">
            <a:extLst>
              <a:ext uri="{FF2B5EF4-FFF2-40B4-BE49-F238E27FC236}">
                <a16:creationId xmlns:a16="http://schemas.microsoft.com/office/drawing/2014/main" id="{EEA73557-3E5E-D39F-9C5B-0ED763368DB0}"/>
              </a:ext>
            </a:extLst>
          </p:cNvPr>
          <p:cNvSpPr txBox="1"/>
          <p:nvPr/>
        </p:nvSpPr>
        <p:spPr>
          <a:xfrm>
            <a:off x="5009600" y="3937589"/>
            <a:ext cx="1093186" cy="523220"/>
          </a:xfrm>
          <a:prstGeom prst="rect">
            <a:avLst/>
          </a:prstGeom>
          <a:noFill/>
        </p:spPr>
        <p:txBody>
          <a:bodyPr wrap="square">
            <a:spAutoFit/>
          </a:bodyPr>
          <a:lstStyle/>
          <a:p>
            <a:r>
              <a:rPr lang="en-US" sz="1400" dirty="0"/>
              <a:t>sum = 547</a:t>
            </a:r>
          </a:p>
          <a:p>
            <a:r>
              <a:rPr lang="en-US" dirty="0" err="1"/>
              <a:t>i</a:t>
            </a:r>
            <a:r>
              <a:rPr lang="en-US" dirty="0"/>
              <a:t> = 6</a:t>
            </a:r>
            <a:endParaRPr lang="en-US" sz="1400" dirty="0"/>
          </a:p>
        </p:txBody>
      </p:sp>
      <p:sp>
        <p:nvSpPr>
          <p:cNvPr id="17" name="Google Shape;169;p27">
            <a:extLst>
              <a:ext uri="{FF2B5EF4-FFF2-40B4-BE49-F238E27FC236}">
                <a16:creationId xmlns:a16="http://schemas.microsoft.com/office/drawing/2014/main" id="{12B83ABF-7D3D-E2F0-A90F-488916C7084F}"/>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460"/>
        <p:cNvGrpSpPr/>
        <p:nvPr/>
      </p:nvGrpSpPr>
      <p:grpSpPr>
        <a:xfrm>
          <a:off x="0" y="0"/>
          <a:ext cx="0" cy="0"/>
          <a:chOff x="0" y="0"/>
          <a:chExt cx="0" cy="0"/>
        </a:xfrm>
      </p:grpSpPr>
      <p:sp>
        <p:nvSpPr>
          <p:cNvPr id="463" name="Google Shape;463;p42"/>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466" name="Google Shape;466;p42"/>
          <p:cNvCxnSpPr/>
          <p:nvPr/>
        </p:nvCxnSpPr>
        <p:spPr>
          <a:xfrm>
            <a:off x="276200" y="2617467"/>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3" name="Google Shape;178;p28">
            <a:extLst>
              <a:ext uri="{FF2B5EF4-FFF2-40B4-BE49-F238E27FC236}">
                <a16:creationId xmlns:a16="http://schemas.microsoft.com/office/drawing/2014/main" id="{6D209D67-145F-5A1F-01DD-A89571F6E468}"/>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4" name="Google Shape;181;p28">
            <a:extLst>
              <a:ext uri="{FF2B5EF4-FFF2-40B4-BE49-F238E27FC236}">
                <a16:creationId xmlns:a16="http://schemas.microsoft.com/office/drawing/2014/main" id="{019FF333-7961-73AE-85DB-E475C9E43EBB}"/>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endParaRPr sz="1800" dirty="0"/>
          </a:p>
          <a:p>
            <a:endParaRPr sz="1800" dirty="0"/>
          </a:p>
          <a:p>
            <a:endParaRPr sz="1800" dirty="0"/>
          </a:p>
          <a:p>
            <a:endParaRPr sz="1800" dirty="0"/>
          </a:p>
          <a:p>
            <a:endParaRPr sz="1800" dirty="0"/>
          </a:p>
        </p:txBody>
      </p:sp>
      <p:sp>
        <p:nvSpPr>
          <p:cNvPr id="5" name="Google Shape;183;p28">
            <a:extLst>
              <a:ext uri="{FF2B5EF4-FFF2-40B4-BE49-F238E27FC236}">
                <a16:creationId xmlns:a16="http://schemas.microsoft.com/office/drawing/2014/main" id="{2C283857-0300-A09A-9B9F-34D4C6EEA5CE}"/>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6" name="Google Shape;184;p28">
            <a:extLst>
              <a:ext uri="{FF2B5EF4-FFF2-40B4-BE49-F238E27FC236}">
                <a16:creationId xmlns:a16="http://schemas.microsoft.com/office/drawing/2014/main" id="{663E5D4B-8839-ACF3-CAF6-E91024ACD2E4}"/>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5;p28">
            <a:extLst>
              <a:ext uri="{FF2B5EF4-FFF2-40B4-BE49-F238E27FC236}">
                <a16:creationId xmlns:a16="http://schemas.microsoft.com/office/drawing/2014/main" id="{3CEC3619-90A8-BD32-B1A5-4A3C2B896BA5}"/>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6;p28">
            <a:extLst>
              <a:ext uri="{FF2B5EF4-FFF2-40B4-BE49-F238E27FC236}">
                <a16:creationId xmlns:a16="http://schemas.microsoft.com/office/drawing/2014/main" id="{5B31361A-6B14-3738-3CBF-2C4739303019}"/>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7;p28">
            <a:extLst>
              <a:ext uri="{FF2B5EF4-FFF2-40B4-BE49-F238E27FC236}">
                <a16:creationId xmlns:a16="http://schemas.microsoft.com/office/drawing/2014/main" id="{C9158725-FD69-CDC1-DA43-49EBE142183A}"/>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8;p28">
            <a:extLst>
              <a:ext uri="{FF2B5EF4-FFF2-40B4-BE49-F238E27FC236}">
                <a16:creationId xmlns:a16="http://schemas.microsoft.com/office/drawing/2014/main" id="{0D5B7BA1-7A4C-A27B-56A9-FA7DAD79CF06}"/>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89;p28">
            <a:extLst>
              <a:ext uri="{FF2B5EF4-FFF2-40B4-BE49-F238E27FC236}">
                <a16:creationId xmlns:a16="http://schemas.microsoft.com/office/drawing/2014/main" id="{17F317A3-19DF-A401-17F3-E316F9C84C61}"/>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0;p28">
            <a:extLst>
              <a:ext uri="{FF2B5EF4-FFF2-40B4-BE49-F238E27FC236}">
                <a16:creationId xmlns:a16="http://schemas.microsoft.com/office/drawing/2014/main" id="{EB9F01D0-3CF5-EA26-EF26-9D25FD259D7A}"/>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1;p28">
            <a:extLst>
              <a:ext uri="{FF2B5EF4-FFF2-40B4-BE49-F238E27FC236}">
                <a16:creationId xmlns:a16="http://schemas.microsoft.com/office/drawing/2014/main" id="{28FD88C9-F427-05FC-E1C1-F9C72F1D849A}"/>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4" name="Google Shape;192;p28">
            <a:extLst>
              <a:ext uri="{FF2B5EF4-FFF2-40B4-BE49-F238E27FC236}">
                <a16:creationId xmlns:a16="http://schemas.microsoft.com/office/drawing/2014/main" id="{43B231AF-CC78-8FE0-8D52-93608ECF9B49}"/>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5" name="TextBox 14">
            <a:extLst>
              <a:ext uri="{FF2B5EF4-FFF2-40B4-BE49-F238E27FC236}">
                <a16:creationId xmlns:a16="http://schemas.microsoft.com/office/drawing/2014/main" id="{7DC813A4-B88B-94F7-6FEA-335E1A734AEC}"/>
              </a:ext>
            </a:extLst>
          </p:cNvPr>
          <p:cNvSpPr txBox="1"/>
          <p:nvPr/>
        </p:nvSpPr>
        <p:spPr>
          <a:xfrm>
            <a:off x="5009600" y="3937589"/>
            <a:ext cx="1093186" cy="523220"/>
          </a:xfrm>
          <a:prstGeom prst="rect">
            <a:avLst/>
          </a:prstGeom>
          <a:noFill/>
        </p:spPr>
        <p:txBody>
          <a:bodyPr wrap="square">
            <a:spAutoFit/>
          </a:bodyPr>
          <a:lstStyle/>
          <a:p>
            <a:r>
              <a:rPr lang="en-US" sz="1400" dirty="0"/>
              <a:t>sum = 647</a:t>
            </a:r>
          </a:p>
          <a:p>
            <a:r>
              <a:rPr lang="en-US" dirty="0" err="1"/>
              <a:t>i</a:t>
            </a:r>
            <a:r>
              <a:rPr lang="en-US" dirty="0"/>
              <a:t> = 6</a:t>
            </a:r>
            <a:endParaRPr lang="en-US" sz="1400" dirty="0"/>
          </a:p>
        </p:txBody>
      </p:sp>
      <p:sp>
        <p:nvSpPr>
          <p:cNvPr id="18" name="Google Shape;169;p27">
            <a:extLst>
              <a:ext uri="{FF2B5EF4-FFF2-40B4-BE49-F238E27FC236}">
                <a16:creationId xmlns:a16="http://schemas.microsoft.com/office/drawing/2014/main" id="{67A62C50-6FB3-5B80-6E92-EFC64FD7C1E3}"/>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480"/>
        <p:cNvGrpSpPr/>
        <p:nvPr/>
      </p:nvGrpSpPr>
      <p:grpSpPr>
        <a:xfrm>
          <a:off x="0" y="0"/>
          <a:ext cx="0" cy="0"/>
          <a:chOff x="0" y="0"/>
          <a:chExt cx="0" cy="0"/>
        </a:xfrm>
      </p:grpSpPr>
      <p:sp>
        <p:nvSpPr>
          <p:cNvPr id="483" name="Google Shape;483;p43"/>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486" name="Google Shape;486;p43"/>
          <p:cNvCxnSpPr/>
          <p:nvPr/>
        </p:nvCxnSpPr>
        <p:spPr>
          <a:xfrm>
            <a:off x="240425" y="2416410"/>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2" name="Google Shape;178;p28">
            <a:extLst>
              <a:ext uri="{FF2B5EF4-FFF2-40B4-BE49-F238E27FC236}">
                <a16:creationId xmlns:a16="http://schemas.microsoft.com/office/drawing/2014/main" id="{B478859C-5D0D-DFA0-69AF-26C0B3EDC97B}"/>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3" name="Google Shape;181;p28">
            <a:extLst>
              <a:ext uri="{FF2B5EF4-FFF2-40B4-BE49-F238E27FC236}">
                <a16:creationId xmlns:a16="http://schemas.microsoft.com/office/drawing/2014/main" id="{EC44C583-CC46-826D-99D2-0369AB8EBA40}"/>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endParaRPr sz="1800" dirty="0"/>
          </a:p>
          <a:p>
            <a:endParaRPr sz="1800" dirty="0"/>
          </a:p>
          <a:p>
            <a:endParaRPr sz="1800" dirty="0"/>
          </a:p>
          <a:p>
            <a:endParaRPr sz="1800" dirty="0"/>
          </a:p>
          <a:p>
            <a:endParaRPr sz="1800" dirty="0"/>
          </a:p>
        </p:txBody>
      </p:sp>
      <p:sp>
        <p:nvSpPr>
          <p:cNvPr id="4" name="Google Shape;183;p28">
            <a:extLst>
              <a:ext uri="{FF2B5EF4-FFF2-40B4-BE49-F238E27FC236}">
                <a16:creationId xmlns:a16="http://schemas.microsoft.com/office/drawing/2014/main" id="{A772EC1E-9D2B-622F-F0FA-89619069566F}"/>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5" name="Google Shape;184;p28">
            <a:extLst>
              <a:ext uri="{FF2B5EF4-FFF2-40B4-BE49-F238E27FC236}">
                <a16:creationId xmlns:a16="http://schemas.microsoft.com/office/drawing/2014/main" id="{02CA6EDB-8298-1927-7CF6-89E7F109E58F}"/>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6" name="Google Shape;185;p28">
            <a:extLst>
              <a:ext uri="{FF2B5EF4-FFF2-40B4-BE49-F238E27FC236}">
                <a16:creationId xmlns:a16="http://schemas.microsoft.com/office/drawing/2014/main" id="{DFA77863-6628-F8FD-07ED-D48A06155FEB}"/>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6;p28">
            <a:extLst>
              <a:ext uri="{FF2B5EF4-FFF2-40B4-BE49-F238E27FC236}">
                <a16:creationId xmlns:a16="http://schemas.microsoft.com/office/drawing/2014/main" id="{1A7688EB-8273-7AA6-4C9A-3A7092937700}"/>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7;p28">
            <a:extLst>
              <a:ext uri="{FF2B5EF4-FFF2-40B4-BE49-F238E27FC236}">
                <a16:creationId xmlns:a16="http://schemas.microsoft.com/office/drawing/2014/main" id="{4382DF9F-E186-63E7-A29C-5199EBFEB9A2}"/>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8;p28">
            <a:extLst>
              <a:ext uri="{FF2B5EF4-FFF2-40B4-BE49-F238E27FC236}">
                <a16:creationId xmlns:a16="http://schemas.microsoft.com/office/drawing/2014/main" id="{F456DFC2-B1E3-614A-CC3F-D0C2244BC3F4}"/>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9;p28">
            <a:extLst>
              <a:ext uri="{FF2B5EF4-FFF2-40B4-BE49-F238E27FC236}">
                <a16:creationId xmlns:a16="http://schemas.microsoft.com/office/drawing/2014/main" id="{7E3D0545-9D1E-F379-7FE3-7C9CB2796135}"/>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90;p28">
            <a:extLst>
              <a:ext uri="{FF2B5EF4-FFF2-40B4-BE49-F238E27FC236}">
                <a16:creationId xmlns:a16="http://schemas.microsoft.com/office/drawing/2014/main" id="{D4D8E584-78C8-C15B-A93D-28FBBDE01FE5}"/>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1;p28">
            <a:extLst>
              <a:ext uri="{FF2B5EF4-FFF2-40B4-BE49-F238E27FC236}">
                <a16:creationId xmlns:a16="http://schemas.microsoft.com/office/drawing/2014/main" id="{C32E0255-5AC7-ECF3-93CE-55B69C4E11F8}"/>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2;p28">
            <a:extLst>
              <a:ext uri="{FF2B5EF4-FFF2-40B4-BE49-F238E27FC236}">
                <a16:creationId xmlns:a16="http://schemas.microsoft.com/office/drawing/2014/main" id="{F0EF46C8-1D68-0229-A0B5-3043A4C970C1}"/>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4" name="TextBox 13">
            <a:extLst>
              <a:ext uri="{FF2B5EF4-FFF2-40B4-BE49-F238E27FC236}">
                <a16:creationId xmlns:a16="http://schemas.microsoft.com/office/drawing/2014/main" id="{D87342FB-7C92-7106-D121-A29EB5265A6B}"/>
              </a:ext>
            </a:extLst>
          </p:cNvPr>
          <p:cNvSpPr txBox="1"/>
          <p:nvPr/>
        </p:nvSpPr>
        <p:spPr>
          <a:xfrm>
            <a:off x="5009600" y="3937589"/>
            <a:ext cx="1093186" cy="523220"/>
          </a:xfrm>
          <a:prstGeom prst="rect">
            <a:avLst/>
          </a:prstGeom>
          <a:noFill/>
        </p:spPr>
        <p:txBody>
          <a:bodyPr wrap="square">
            <a:spAutoFit/>
          </a:bodyPr>
          <a:lstStyle/>
          <a:p>
            <a:r>
              <a:rPr lang="en-US" sz="1400" dirty="0"/>
              <a:t>sum = 647</a:t>
            </a:r>
          </a:p>
          <a:p>
            <a:r>
              <a:rPr lang="en-US" dirty="0" err="1"/>
              <a:t>i</a:t>
            </a:r>
            <a:r>
              <a:rPr lang="en-US" dirty="0"/>
              <a:t> = 7</a:t>
            </a:r>
            <a:endParaRPr lang="en-US" sz="1400" dirty="0"/>
          </a:p>
        </p:txBody>
      </p:sp>
      <p:sp>
        <p:nvSpPr>
          <p:cNvPr id="17" name="Google Shape;169;p27">
            <a:extLst>
              <a:ext uri="{FF2B5EF4-FFF2-40B4-BE49-F238E27FC236}">
                <a16:creationId xmlns:a16="http://schemas.microsoft.com/office/drawing/2014/main" id="{77481A0D-803F-1C53-5484-0357C076451F}"/>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501"/>
        <p:cNvGrpSpPr/>
        <p:nvPr/>
      </p:nvGrpSpPr>
      <p:grpSpPr>
        <a:xfrm>
          <a:off x="0" y="0"/>
          <a:ext cx="0" cy="0"/>
          <a:chOff x="0" y="0"/>
          <a:chExt cx="0" cy="0"/>
        </a:xfrm>
      </p:grpSpPr>
      <p:sp>
        <p:nvSpPr>
          <p:cNvPr id="504" name="Google Shape;504;p44"/>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507" name="Google Shape;507;p44"/>
          <p:cNvCxnSpPr/>
          <p:nvPr/>
        </p:nvCxnSpPr>
        <p:spPr>
          <a:xfrm>
            <a:off x="240425" y="2606651"/>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2" name="Google Shape;178;p28">
            <a:extLst>
              <a:ext uri="{FF2B5EF4-FFF2-40B4-BE49-F238E27FC236}">
                <a16:creationId xmlns:a16="http://schemas.microsoft.com/office/drawing/2014/main" id="{1ED2EF08-9F5C-68D0-1012-9F9645E31D77}"/>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3" name="Google Shape;181;p28">
            <a:extLst>
              <a:ext uri="{FF2B5EF4-FFF2-40B4-BE49-F238E27FC236}">
                <a16:creationId xmlns:a16="http://schemas.microsoft.com/office/drawing/2014/main" id="{9E1796B3-3818-47C7-E891-38A2056E991B}"/>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endParaRPr sz="1800" dirty="0"/>
          </a:p>
          <a:p>
            <a:endParaRPr sz="1800" dirty="0"/>
          </a:p>
          <a:p>
            <a:endParaRPr sz="1800" dirty="0"/>
          </a:p>
          <a:p>
            <a:endParaRPr sz="1800" dirty="0"/>
          </a:p>
          <a:p>
            <a:endParaRPr sz="1800" dirty="0"/>
          </a:p>
        </p:txBody>
      </p:sp>
      <p:sp>
        <p:nvSpPr>
          <p:cNvPr id="4" name="Google Shape;183;p28">
            <a:extLst>
              <a:ext uri="{FF2B5EF4-FFF2-40B4-BE49-F238E27FC236}">
                <a16:creationId xmlns:a16="http://schemas.microsoft.com/office/drawing/2014/main" id="{93341A10-4452-D6C6-B70E-DFFE3000B99C}"/>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5" name="Google Shape;184;p28">
            <a:extLst>
              <a:ext uri="{FF2B5EF4-FFF2-40B4-BE49-F238E27FC236}">
                <a16:creationId xmlns:a16="http://schemas.microsoft.com/office/drawing/2014/main" id="{FC76B6CC-4008-1C81-12EA-CD0E81E466F7}"/>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6" name="Google Shape;185;p28">
            <a:extLst>
              <a:ext uri="{FF2B5EF4-FFF2-40B4-BE49-F238E27FC236}">
                <a16:creationId xmlns:a16="http://schemas.microsoft.com/office/drawing/2014/main" id="{97A13135-67E2-80FB-3E97-B2CCDD2F7FB9}"/>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6;p28">
            <a:extLst>
              <a:ext uri="{FF2B5EF4-FFF2-40B4-BE49-F238E27FC236}">
                <a16:creationId xmlns:a16="http://schemas.microsoft.com/office/drawing/2014/main" id="{8ACBCF6C-FFE7-01C9-AF06-0EC6DDB77B2B}"/>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7;p28">
            <a:extLst>
              <a:ext uri="{FF2B5EF4-FFF2-40B4-BE49-F238E27FC236}">
                <a16:creationId xmlns:a16="http://schemas.microsoft.com/office/drawing/2014/main" id="{240A99B2-82A9-098C-D1E9-7F76827AF400}"/>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8;p28">
            <a:extLst>
              <a:ext uri="{FF2B5EF4-FFF2-40B4-BE49-F238E27FC236}">
                <a16:creationId xmlns:a16="http://schemas.microsoft.com/office/drawing/2014/main" id="{E7F0582F-74F4-0F3A-22D7-44DC5CB5CEA1}"/>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9;p28">
            <a:extLst>
              <a:ext uri="{FF2B5EF4-FFF2-40B4-BE49-F238E27FC236}">
                <a16:creationId xmlns:a16="http://schemas.microsoft.com/office/drawing/2014/main" id="{88C644D4-ECEA-1061-2F17-36694BF4BDEB}"/>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90;p28">
            <a:extLst>
              <a:ext uri="{FF2B5EF4-FFF2-40B4-BE49-F238E27FC236}">
                <a16:creationId xmlns:a16="http://schemas.microsoft.com/office/drawing/2014/main" id="{599CF8DA-CC7D-111D-27CC-B92BEAC17924}"/>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1;p28">
            <a:extLst>
              <a:ext uri="{FF2B5EF4-FFF2-40B4-BE49-F238E27FC236}">
                <a16:creationId xmlns:a16="http://schemas.microsoft.com/office/drawing/2014/main" id="{DAFF8A3C-32BC-F917-226F-89921228F2BF}"/>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2;p28">
            <a:extLst>
              <a:ext uri="{FF2B5EF4-FFF2-40B4-BE49-F238E27FC236}">
                <a16:creationId xmlns:a16="http://schemas.microsoft.com/office/drawing/2014/main" id="{A7989287-0C96-DB11-1DBF-6576E182C45C}"/>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4" name="TextBox 13">
            <a:extLst>
              <a:ext uri="{FF2B5EF4-FFF2-40B4-BE49-F238E27FC236}">
                <a16:creationId xmlns:a16="http://schemas.microsoft.com/office/drawing/2014/main" id="{EE302B8B-45AE-16D7-79EE-6AC139ECEDFA}"/>
              </a:ext>
            </a:extLst>
          </p:cNvPr>
          <p:cNvSpPr txBox="1"/>
          <p:nvPr/>
        </p:nvSpPr>
        <p:spPr>
          <a:xfrm>
            <a:off x="5009600" y="3937589"/>
            <a:ext cx="1093186" cy="523220"/>
          </a:xfrm>
          <a:prstGeom prst="rect">
            <a:avLst/>
          </a:prstGeom>
          <a:noFill/>
        </p:spPr>
        <p:txBody>
          <a:bodyPr wrap="square">
            <a:spAutoFit/>
          </a:bodyPr>
          <a:lstStyle/>
          <a:p>
            <a:r>
              <a:rPr lang="en-US" sz="1400" dirty="0"/>
              <a:t>sum = 622</a:t>
            </a:r>
          </a:p>
          <a:p>
            <a:r>
              <a:rPr lang="en-US" dirty="0" err="1"/>
              <a:t>i</a:t>
            </a:r>
            <a:r>
              <a:rPr lang="en-US" dirty="0"/>
              <a:t> = 7</a:t>
            </a:r>
            <a:endParaRPr lang="en-US" sz="1400" dirty="0"/>
          </a:p>
        </p:txBody>
      </p:sp>
      <p:sp>
        <p:nvSpPr>
          <p:cNvPr id="17" name="Google Shape;169;p27">
            <a:extLst>
              <a:ext uri="{FF2B5EF4-FFF2-40B4-BE49-F238E27FC236}">
                <a16:creationId xmlns:a16="http://schemas.microsoft.com/office/drawing/2014/main" id="{3C212B70-2D18-FB0F-E941-A27213256AC4}"/>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Shape 521"/>
        <p:cNvGrpSpPr/>
        <p:nvPr/>
      </p:nvGrpSpPr>
      <p:grpSpPr>
        <a:xfrm>
          <a:off x="0" y="0"/>
          <a:ext cx="0" cy="0"/>
          <a:chOff x="0" y="0"/>
          <a:chExt cx="0" cy="0"/>
        </a:xfrm>
      </p:grpSpPr>
      <p:sp>
        <p:nvSpPr>
          <p:cNvPr id="524" name="Google Shape;524;p45"/>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527" name="Google Shape;527;p45"/>
          <p:cNvCxnSpPr/>
          <p:nvPr/>
        </p:nvCxnSpPr>
        <p:spPr>
          <a:xfrm>
            <a:off x="240425" y="2407747"/>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3" name="Google Shape;178;p28">
            <a:extLst>
              <a:ext uri="{FF2B5EF4-FFF2-40B4-BE49-F238E27FC236}">
                <a16:creationId xmlns:a16="http://schemas.microsoft.com/office/drawing/2014/main" id="{A473F6FD-F504-A4EA-9A28-C88B09BF64B0}"/>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4" name="Google Shape;181;p28">
            <a:extLst>
              <a:ext uri="{FF2B5EF4-FFF2-40B4-BE49-F238E27FC236}">
                <a16:creationId xmlns:a16="http://schemas.microsoft.com/office/drawing/2014/main" id="{6A1F2D0F-F9FB-94AE-9E0B-E698C215FDFD}"/>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endParaRPr sz="1800" dirty="0"/>
          </a:p>
          <a:p>
            <a:endParaRPr sz="1800" dirty="0"/>
          </a:p>
          <a:p>
            <a:endParaRPr sz="1800" dirty="0"/>
          </a:p>
          <a:p>
            <a:endParaRPr sz="1800" dirty="0"/>
          </a:p>
          <a:p>
            <a:endParaRPr sz="1800" dirty="0"/>
          </a:p>
        </p:txBody>
      </p:sp>
      <p:sp>
        <p:nvSpPr>
          <p:cNvPr id="5" name="Google Shape;183;p28">
            <a:extLst>
              <a:ext uri="{FF2B5EF4-FFF2-40B4-BE49-F238E27FC236}">
                <a16:creationId xmlns:a16="http://schemas.microsoft.com/office/drawing/2014/main" id="{1F4BE7AE-BDCB-EB23-0130-4F02D4E97A03}"/>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6" name="Google Shape;184;p28">
            <a:extLst>
              <a:ext uri="{FF2B5EF4-FFF2-40B4-BE49-F238E27FC236}">
                <a16:creationId xmlns:a16="http://schemas.microsoft.com/office/drawing/2014/main" id="{08D06435-F4A6-2C53-3FD1-99CC5D2304F9}"/>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5;p28">
            <a:extLst>
              <a:ext uri="{FF2B5EF4-FFF2-40B4-BE49-F238E27FC236}">
                <a16:creationId xmlns:a16="http://schemas.microsoft.com/office/drawing/2014/main" id="{29509BEB-8FDD-BD44-1E3E-3CD0942660F4}"/>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6;p28">
            <a:extLst>
              <a:ext uri="{FF2B5EF4-FFF2-40B4-BE49-F238E27FC236}">
                <a16:creationId xmlns:a16="http://schemas.microsoft.com/office/drawing/2014/main" id="{C85C649A-99A0-A507-A425-232F4BB8FAE5}"/>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7;p28">
            <a:extLst>
              <a:ext uri="{FF2B5EF4-FFF2-40B4-BE49-F238E27FC236}">
                <a16:creationId xmlns:a16="http://schemas.microsoft.com/office/drawing/2014/main" id="{56446B6E-6B25-7E47-AA2F-E07A210C85B0}"/>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8;p28">
            <a:extLst>
              <a:ext uri="{FF2B5EF4-FFF2-40B4-BE49-F238E27FC236}">
                <a16:creationId xmlns:a16="http://schemas.microsoft.com/office/drawing/2014/main" id="{A171CA02-915A-DD94-3BA7-E4D8CCB7D8A7}"/>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89;p28">
            <a:extLst>
              <a:ext uri="{FF2B5EF4-FFF2-40B4-BE49-F238E27FC236}">
                <a16:creationId xmlns:a16="http://schemas.microsoft.com/office/drawing/2014/main" id="{42B8C48E-5167-E9BB-2936-935DF3C58F03}"/>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0;p28">
            <a:extLst>
              <a:ext uri="{FF2B5EF4-FFF2-40B4-BE49-F238E27FC236}">
                <a16:creationId xmlns:a16="http://schemas.microsoft.com/office/drawing/2014/main" id="{75EC91CD-A1AA-0AD0-446E-8D4E8D282161}"/>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1;p28">
            <a:extLst>
              <a:ext uri="{FF2B5EF4-FFF2-40B4-BE49-F238E27FC236}">
                <a16:creationId xmlns:a16="http://schemas.microsoft.com/office/drawing/2014/main" id="{D0702D00-2114-80FD-339B-95CE033B5A44}"/>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4" name="Google Shape;192;p28">
            <a:extLst>
              <a:ext uri="{FF2B5EF4-FFF2-40B4-BE49-F238E27FC236}">
                <a16:creationId xmlns:a16="http://schemas.microsoft.com/office/drawing/2014/main" id="{F16B98AD-DADD-39E3-5D0F-D91F361C9B2B}"/>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5" name="TextBox 14">
            <a:extLst>
              <a:ext uri="{FF2B5EF4-FFF2-40B4-BE49-F238E27FC236}">
                <a16:creationId xmlns:a16="http://schemas.microsoft.com/office/drawing/2014/main" id="{57089F4A-C63D-12AB-CF17-8738C5BEF86C}"/>
              </a:ext>
            </a:extLst>
          </p:cNvPr>
          <p:cNvSpPr txBox="1"/>
          <p:nvPr/>
        </p:nvSpPr>
        <p:spPr>
          <a:xfrm>
            <a:off x="5009600" y="3937589"/>
            <a:ext cx="1093186" cy="523220"/>
          </a:xfrm>
          <a:prstGeom prst="rect">
            <a:avLst/>
          </a:prstGeom>
          <a:noFill/>
        </p:spPr>
        <p:txBody>
          <a:bodyPr wrap="square">
            <a:spAutoFit/>
          </a:bodyPr>
          <a:lstStyle/>
          <a:p>
            <a:r>
              <a:rPr lang="en-US" sz="1400" dirty="0"/>
              <a:t>sum = 622</a:t>
            </a:r>
          </a:p>
          <a:p>
            <a:r>
              <a:rPr lang="en-US" dirty="0" err="1"/>
              <a:t>i</a:t>
            </a:r>
            <a:r>
              <a:rPr lang="en-US" dirty="0"/>
              <a:t> = 8</a:t>
            </a:r>
            <a:endParaRPr lang="en-US" sz="1400" dirty="0"/>
          </a:p>
        </p:txBody>
      </p:sp>
      <p:sp>
        <p:nvSpPr>
          <p:cNvPr id="18" name="Google Shape;169;p27">
            <a:extLst>
              <a:ext uri="{FF2B5EF4-FFF2-40B4-BE49-F238E27FC236}">
                <a16:creationId xmlns:a16="http://schemas.microsoft.com/office/drawing/2014/main" id="{37D26C75-015E-66BE-D807-C5F6C5103402}"/>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541"/>
        <p:cNvGrpSpPr/>
        <p:nvPr/>
      </p:nvGrpSpPr>
      <p:grpSpPr>
        <a:xfrm>
          <a:off x="0" y="0"/>
          <a:ext cx="0" cy="0"/>
          <a:chOff x="0" y="0"/>
          <a:chExt cx="0" cy="0"/>
        </a:xfrm>
      </p:grpSpPr>
      <p:sp>
        <p:nvSpPr>
          <p:cNvPr id="544" name="Google Shape;544;p46"/>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547" name="Google Shape;547;p46"/>
          <p:cNvCxnSpPr/>
          <p:nvPr/>
        </p:nvCxnSpPr>
        <p:spPr>
          <a:xfrm>
            <a:off x="240425" y="2636441"/>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2" name="Google Shape;178;p28">
            <a:extLst>
              <a:ext uri="{FF2B5EF4-FFF2-40B4-BE49-F238E27FC236}">
                <a16:creationId xmlns:a16="http://schemas.microsoft.com/office/drawing/2014/main" id="{F03657E6-70A5-0893-900F-638AD90C819B}"/>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3" name="Google Shape;181;p28">
            <a:extLst>
              <a:ext uri="{FF2B5EF4-FFF2-40B4-BE49-F238E27FC236}">
                <a16:creationId xmlns:a16="http://schemas.microsoft.com/office/drawing/2014/main" id="{32D506DF-FED9-3333-4BE7-EDEB46F0A04C}"/>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endParaRPr sz="1800" dirty="0"/>
          </a:p>
          <a:p>
            <a:endParaRPr sz="1800" dirty="0"/>
          </a:p>
          <a:p>
            <a:endParaRPr sz="1800" dirty="0"/>
          </a:p>
          <a:p>
            <a:endParaRPr sz="1800" dirty="0"/>
          </a:p>
          <a:p>
            <a:endParaRPr sz="1800" dirty="0"/>
          </a:p>
        </p:txBody>
      </p:sp>
      <p:sp>
        <p:nvSpPr>
          <p:cNvPr id="4" name="Google Shape;183;p28">
            <a:extLst>
              <a:ext uri="{FF2B5EF4-FFF2-40B4-BE49-F238E27FC236}">
                <a16:creationId xmlns:a16="http://schemas.microsoft.com/office/drawing/2014/main" id="{90AB86C2-0F92-105E-3661-C09EFEF23873}"/>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5" name="Google Shape;184;p28">
            <a:extLst>
              <a:ext uri="{FF2B5EF4-FFF2-40B4-BE49-F238E27FC236}">
                <a16:creationId xmlns:a16="http://schemas.microsoft.com/office/drawing/2014/main" id="{9DB913EA-E8EF-4BB5-C2E3-7A294A84D5AE}"/>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6" name="Google Shape;185;p28">
            <a:extLst>
              <a:ext uri="{FF2B5EF4-FFF2-40B4-BE49-F238E27FC236}">
                <a16:creationId xmlns:a16="http://schemas.microsoft.com/office/drawing/2014/main" id="{3A27CF72-0137-9FC4-7977-22886857069D}"/>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6;p28">
            <a:extLst>
              <a:ext uri="{FF2B5EF4-FFF2-40B4-BE49-F238E27FC236}">
                <a16:creationId xmlns:a16="http://schemas.microsoft.com/office/drawing/2014/main" id="{810A3F99-3DA5-DBB5-EAD9-A549A2FE0E07}"/>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7;p28">
            <a:extLst>
              <a:ext uri="{FF2B5EF4-FFF2-40B4-BE49-F238E27FC236}">
                <a16:creationId xmlns:a16="http://schemas.microsoft.com/office/drawing/2014/main" id="{DA4F16A8-4B99-F0E6-B3AE-5EC6E17F64E6}"/>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8;p28">
            <a:extLst>
              <a:ext uri="{FF2B5EF4-FFF2-40B4-BE49-F238E27FC236}">
                <a16:creationId xmlns:a16="http://schemas.microsoft.com/office/drawing/2014/main" id="{B3257458-964C-5F5C-4E0C-DBC3C25E4F5D}"/>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9;p28">
            <a:extLst>
              <a:ext uri="{FF2B5EF4-FFF2-40B4-BE49-F238E27FC236}">
                <a16:creationId xmlns:a16="http://schemas.microsoft.com/office/drawing/2014/main" id="{CF03C1F8-6F98-E44E-1D77-23B8BCBF5AC8}"/>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90;p28">
            <a:extLst>
              <a:ext uri="{FF2B5EF4-FFF2-40B4-BE49-F238E27FC236}">
                <a16:creationId xmlns:a16="http://schemas.microsoft.com/office/drawing/2014/main" id="{061E6C12-4E6C-BD09-4985-264074DACC40}"/>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1;p28">
            <a:extLst>
              <a:ext uri="{FF2B5EF4-FFF2-40B4-BE49-F238E27FC236}">
                <a16:creationId xmlns:a16="http://schemas.microsoft.com/office/drawing/2014/main" id="{66A08FBD-B96B-3A9D-12C3-7BFC9A4ABFDC}"/>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2;p28">
            <a:extLst>
              <a:ext uri="{FF2B5EF4-FFF2-40B4-BE49-F238E27FC236}">
                <a16:creationId xmlns:a16="http://schemas.microsoft.com/office/drawing/2014/main" id="{609C25EC-5D16-8D20-5765-2B60204859B4}"/>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4" name="TextBox 13">
            <a:extLst>
              <a:ext uri="{FF2B5EF4-FFF2-40B4-BE49-F238E27FC236}">
                <a16:creationId xmlns:a16="http://schemas.microsoft.com/office/drawing/2014/main" id="{FFADFE01-B54A-CC78-AEBD-F9F0A74420C1}"/>
              </a:ext>
            </a:extLst>
          </p:cNvPr>
          <p:cNvSpPr txBox="1"/>
          <p:nvPr/>
        </p:nvSpPr>
        <p:spPr>
          <a:xfrm>
            <a:off x="5009600" y="3937589"/>
            <a:ext cx="1093186" cy="523220"/>
          </a:xfrm>
          <a:prstGeom prst="rect">
            <a:avLst/>
          </a:prstGeom>
          <a:noFill/>
        </p:spPr>
        <p:txBody>
          <a:bodyPr wrap="square">
            <a:spAutoFit/>
          </a:bodyPr>
          <a:lstStyle/>
          <a:p>
            <a:r>
              <a:rPr lang="en-US" sz="1400" dirty="0"/>
              <a:t>sum = 704</a:t>
            </a:r>
          </a:p>
          <a:p>
            <a:r>
              <a:rPr lang="en-US" dirty="0" err="1"/>
              <a:t>i</a:t>
            </a:r>
            <a:r>
              <a:rPr lang="en-US" dirty="0"/>
              <a:t> = 8</a:t>
            </a:r>
            <a:endParaRPr lang="en-US" sz="1400" dirty="0"/>
          </a:p>
        </p:txBody>
      </p:sp>
      <p:sp>
        <p:nvSpPr>
          <p:cNvPr id="17" name="Google Shape;169;p27">
            <a:extLst>
              <a:ext uri="{FF2B5EF4-FFF2-40B4-BE49-F238E27FC236}">
                <a16:creationId xmlns:a16="http://schemas.microsoft.com/office/drawing/2014/main" id="{CDA3FA41-FCFB-5399-9F7B-5AD5E9FDE51D}"/>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071CF-5063-D6E6-B8F0-B716A637DFD7}"/>
              </a:ext>
            </a:extLst>
          </p:cNvPr>
          <p:cNvSpPr>
            <a:spLocks noGrp="1"/>
          </p:cNvSpPr>
          <p:nvPr>
            <p:ph type="title"/>
          </p:nvPr>
        </p:nvSpPr>
        <p:spPr>
          <a:xfrm>
            <a:off x="428987" y="239120"/>
            <a:ext cx="7886700" cy="994172"/>
          </a:xfrm>
        </p:spPr>
        <p:txBody>
          <a:bodyPr>
            <a:normAutofit/>
          </a:bodyPr>
          <a:lstStyle/>
          <a:p>
            <a:r>
              <a:rPr lang="en-US" sz="2475" dirty="0">
                <a:latin typeface="Arial" panose="020B0604020202020204" pitchFamily="34" charset="0"/>
                <a:cs typeface="Arial" panose="020B0604020202020204" pitchFamily="34" charset="0"/>
              </a:rPr>
              <a:t>Creating List</a:t>
            </a:r>
          </a:p>
        </p:txBody>
      </p:sp>
      <p:sp>
        <p:nvSpPr>
          <p:cNvPr id="3" name="Content Placeholder 2">
            <a:extLst>
              <a:ext uri="{FF2B5EF4-FFF2-40B4-BE49-F238E27FC236}">
                <a16:creationId xmlns:a16="http://schemas.microsoft.com/office/drawing/2014/main" id="{E4B08D05-2043-A4EB-4C1E-7751AC4BBACC}"/>
              </a:ext>
            </a:extLst>
          </p:cNvPr>
          <p:cNvSpPr>
            <a:spLocks noGrp="1"/>
          </p:cNvSpPr>
          <p:nvPr>
            <p:ph idx="1"/>
          </p:nvPr>
        </p:nvSpPr>
        <p:spPr/>
        <p:txBody>
          <a:bodyPr spcFirstLastPara="1" vert="horz" wrap="square" lIns="68580" tIns="34290" rIns="68580" bIns="34290" rtlCol="0" anchor="t" anchorCtr="0">
            <a:normAutofit/>
          </a:bodyPr>
          <a:lstStyle/>
          <a:p>
            <a:r>
              <a:rPr lang="en-US" sz="1950"/>
              <a:t>We can create a list by enclosing a comma-separated sequence of items within square brackets.</a:t>
            </a:r>
          </a:p>
          <a:p>
            <a:pPr marL="0" indent="0">
              <a:buNone/>
            </a:pPr>
            <a:r>
              <a:rPr lang="en-US" sz="1950"/>
              <a:t>    like this: </a:t>
            </a:r>
            <a:r>
              <a:rPr lang="en-US" sz="1950" err="1"/>
              <a:t>my_list</a:t>
            </a:r>
            <a:r>
              <a:rPr lang="en-US" sz="1950"/>
              <a:t> = [“apple”,”banana”,35,40.2, True].</a:t>
            </a:r>
          </a:p>
          <a:p>
            <a:r>
              <a:rPr lang="en-US" sz="1950"/>
              <a:t>Lists are mutable, which means we can add, remove, or modify items within them.</a:t>
            </a:r>
          </a:p>
          <a:p>
            <a:r>
              <a:rPr lang="en-US" sz="1950"/>
              <a:t>In Python, lists can hold different data types, including numbers, strings, and even other lists</a:t>
            </a:r>
            <a:r>
              <a:rPr lang="en-US" dirty="0">
                <a:effectLst/>
              </a:rPr>
              <a:t>.</a:t>
            </a:r>
            <a:r>
              <a:rPr lang="en-US"/>
              <a:t> </a:t>
            </a:r>
            <a:endParaRPr lang="en-US">
              <a:effectLst/>
              <a:cs typeface="Calibri"/>
            </a:endParaRPr>
          </a:p>
          <a:p>
            <a:pPr marL="0" indent="0">
              <a:buNone/>
            </a:pPr>
            <a:br>
              <a:rPr lang="en-US" dirty="0">
                <a:effectLst/>
              </a:rPr>
            </a:br>
            <a:endParaRPr lang="en-US" dirty="0">
              <a:effectLst/>
            </a:endParaRPr>
          </a:p>
          <a:p>
            <a:endParaRPr lang="en-US" b="0" i="0" u="none" strike="noStrike" dirty="0">
              <a:effectLst/>
              <a:latin typeface="Söhne"/>
            </a:endParaRPr>
          </a:p>
          <a:p>
            <a:endParaRPr lang="en-US" dirty="0"/>
          </a:p>
        </p:txBody>
      </p:sp>
    </p:spTree>
    <p:extLst>
      <p:ext uri="{BB962C8B-B14F-4D97-AF65-F5344CB8AC3E}">
        <p14:creationId xmlns:p14="http://schemas.microsoft.com/office/powerpoint/2010/main" val="43510418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562"/>
        <p:cNvGrpSpPr/>
        <p:nvPr/>
      </p:nvGrpSpPr>
      <p:grpSpPr>
        <a:xfrm>
          <a:off x="0" y="0"/>
          <a:ext cx="0" cy="0"/>
          <a:chOff x="0" y="0"/>
          <a:chExt cx="0" cy="0"/>
        </a:xfrm>
      </p:grpSpPr>
      <p:sp>
        <p:nvSpPr>
          <p:cNvPr id="565" name="Google Shape;565;p47"/>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568" name="Google Shape;568;p47"/>
          <p:cNvCxnSpPr/>
          <p:nvPr/>
        </p:nvCxnSpPr>
        <p:spPr>
          <a:xfrm>
            <a:off x="168820" y="2428549"/>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2" name="Google Shape;178;p28">
            <a:extLst>
              <a:ext uri="{FF2B5EF4-FFF2-40B4-BE49-F238E27FC236}">
                <a16:creationId xmlns:a16="http://schemas.microsoft.com/office/drawing/2014/main" id="{E4F16608-7051-61FD-9F75-186105FEFD70}"/>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3" name="Google Shape;181;p28">
            <a:extLst>
              <a:ext uri="{FF2B5EF4-FFF2-40B4-BE49-F238E27FC236}">
                <a16:creationId xmlns:a16="http://schemas.microsoft.com/office/drawing/2014/main" id="{3C2A2919-C6AB-240E-AC1F-A07542C61D13}"/>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endParaRPr sz="1800" dirty="0"/>
          </a:p>
          <a:p>
            <a:endParaRPr sz="1800" dirty="0"/>
          </a:p>
          <a:p>
            <a:endParaRPr sz="1800" dirty="0"/>
          </a:p>
          <a:p>
            <a:endParaRPr sz="1800" dirty="0"/>
          </a:p>
          <a:p>
            <a:endParaRPr sz="1800" dirty="0"/>
          </a:p>
        </p:txBody>
      </p:sp>
      <p:sp>
        <p:nvSpPr>
          <p:cNvPr id="4" name="Google Shape;183;p28">
            <a:extLst>
              <a:ext uri="{FF2B5EF4-FFF2-40B4-BE49-F238E27FC236}">
                <a16:creationId xmlns:a16="http://schemas.microsoft.com/office/drawing/2014/main" id="{4D62DAA6-8E83-3870-53A0-88968314EAFF}"/>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5" name="Google Shape;184;p28">
            <a:extLst>
              <a:ext uri="{FF2B5EF4-FFF2-40B4-BE49-F238E27FC236}">
                <a16:creationId xmlns:a16="http://schemas.microsoft.com/office/drawing/2014/main" id="{FA173689-A880-CAF9-8598-6E1E31EA2F27}"/>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6" name="Google Shape;185;p28">
            <a:extLst>
              <a:ext uri="{FF2B5EF4-FFF2-40B4-BE49-F238E27FC236}">
                <a16:creationId xmlns:a16="http://schemas.microsoft.com/office/drawing/2014/main" id="{0F1C0751-FCCC-D881-C01F-883EAE31B30D}"/>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6;p28">
            <a:extLst>
              <a:ext uri="{FF2B5EF4-FFF2-40B4-BE49-F238E27FC236}">
                <a16:creationId xmlns:a16="http://schemas.microsoft.com/office/drawing/2014/main" id="{3268BB9E-F118-1118-10F4-48181502B578}"/>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7;p28">
            <a:extLst>
              <a:ext uri="{FF2B5EF4-FFF2-40B4-BE49-F238E27FC236}">
                <a16:creationId xmlns:a16="http://schemas.microsoft.com/office/drawing/2014/main" id="{DEB3906E-6AE7-777C-0D4C-7C67BCBB9667}"/>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8;p28">
            <a:extLst>
              <a:ext uri="{FF2B5EF4-FFF2-40B4-BE49-F238E27FC236}">
                <a16:creationId xmlns:a16="http://schemas.microsoft.com/office/drawing/2014/main" id="{3CFE10AE-60AD-4046-BACC-79F6E1F49EB7}"/>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9;p28">
            <a:extLst>
              <a:ext uri="{FF2B5EF4-FFF2-40B4-BE49-F238E27FC236}">
                <a16:creationId xmlns:a16="http://schemas.microsoft.com/office/drawing/2014/main" id="{63FE3A9D-94D4-2DD0-F979-47E963AFEB7A}"/>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90;p28">
            <a:extLst>
              <a:ext uri="{FF2B5EF4-FFF2-40B4-BE49-F238E27FC236}">
                <a16:creationId xmlns:a16="http://schemas.microsoft.com/office/drawing/2014/main" id="{1DDE8BF9-A1C3-2FDF-7251-27B4B018B21A}"/>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1;p28">
            <a:extLst>
              <a:ext uri="{FF2B5EF4-FFF2-40B4-BE49-F238E27FC236}">
                <a16:creationId xmlns:a16="http://schemas.microsoft.com/office/drawing/2014/main" id="{7E84FE6C-E612-F3EA-5072-C840BC790A88}"/>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2;p28">
            <a:extLst>
              <a:ext uri="{FF2B5EF4-FFF2-40B4-BE49-F238E27FC236}">
                <a16:creationId xmlns:a16="http://schemas.microsoft.com/office/drawing/2014/main" id="{F83CE176-0850-D728-1E23-6A1E9F8370E7}"/>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4" name="TextBox 13">
            <a:extLst>
              <a:ext uri="{FF2B5EF4-FFF2-40B4-BE49-F238E27FC236}">
                <a16:creationId xmlns:a16="http://schemas.microsoft.com/office/drawing/2014/main" id="{0E2B3116-E59A-900C-8E6C-BB668E222CF1}"/>
              </a:ext>
            </a:extLst>
          </p:cNvPr>
          <p:cNvSpPr txBox="1"/>
          <p:nvPr/>
        </p:nvSpPr>
        <p:spPr>
          <a:xfrm>
            <a:off x="5009600" y="3937589"/>
            <a:ext cx="1093186" cy="523220"/>
          </a:xfrm>
          <a:prstGeom prst="rect">
            <a:avLst/>
          </a:prstGeom>
          <a:noFill/>
        </p:spPr>
        <p:txBody>
          <a:bodyPr wrap="square">
            <a:spAutoFit/>
          </a:bodyPr>
          <a:lstStyle/>
          <a:p>
            <a:r>
              <a:rPr lang="en-US" sz="1400" dirty="0"/>
              <a:t>sum = 704</a:t>
            </a:r>
          </a:p>
          <a:p>
            <a:r>
              <a:rPr lang="en-US" dirty="0" err="1"/>
              <a:t>i</a:t>
            </a:r>
            <a:r>
              <a:rPr lang="en-US" dirty="0"/>
              <a:t> = 9</a:t>
            </a:r>
            <a:endParaRPr lang="en-US" sz="1400" dirty="0"/>
          </a:p>
        </p:txBody>
      </p:sp>
      <p:sp>
        <p:nvSpPr>
          <p:cNvPr id="17" name="Google Shape;169;p27">
            <a:extLst>
              <a:ext uri="{FF2B5EF4-FFF2-40B4-BE49-F238E27FC236}">
                <a16:creationId xmlns:a16="http://schemas.microsoft.com/office/drawing/2014/main" id="{0EB12CEF-026E-CAF6-08EA-5D2BA9942D5F}"/>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582"/>
        <p:cNvGrpSpPr/>
        <p:nvPr/>
      </p:nvGrpSpPr>
      <p:grpSpPr>
        <a:xfrm>
          <a:off x="0" y="0"/>
          <a:ext cx="0" cy="0"/>
          <a:chOff x="0" y="0"/>
          <a:chExt cx="0" cy="0"/>
        </a:xfrm>
      </p:grpSpPr>
      <p:sp>
        <p:nvSpPr>
          <p:cNvPr id="585" name="Google Shape;585;p48"/>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588" name="Google Shape;588;p48"/>
          <p:cNvCxnSpPr/>
          <p:nvPr/>
        </p:nvCxnSpPr>
        <p:spPr>
          <a:xfrm>
            <a:off x="240425" y="2606651"/>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3" name="Google Shape;178;p28">
            <a:extLst>
              <a:ext uri="{FF2B5EF4-FFF2-40B4-BE49-F238E27FC236}">
                <a16:creationId xmlns:a16="http://schemas.microsoft.com/office/drawing/2014/main" id="{C01098D2-C1CB-443E-633B-024E9B7EBC2D}"/>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4" name="Google Shape;181;p28">
            <a:extLst>
              <a:ext uri="{FF2B5EF4-FFF2-40B4-BE49-F238E27FC236}">
                <a16:creationId xmlns:a16="http://schemas.microsoft.com/office/drawing/2014/main" id="{6853F7AD-8D9F-08B7-1EB9-19A8C6E7F88B}"/>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endParaRPr sz="1800" dirty="0"/>
          </a:p>
          <a:p>
            <a:endParaRPr sz="1800" dirty="0"/>
          </a:p>
          <a:p>
            <a:endParaRPr sz="1800" dirty="0"/>
          </a:p>
          <a:p>
            <a:endParaRPr sz="1800" dirty="0"/>
          </a:p>
          <a:p>
            <a:endParaRPr sz="1800" dirty="0"/>
          </a:p>
        </p:txBody>
      </p:sp>
      <p:sp>
        <p:nvSpPr>
          <p:cNvPr id="5" name="Google Shape;183;p28">
            <a:extLst>
              <a:ext uri="{FF2B5EF4-FFF2-40B4-BE49-F238E27FC236}">
                <a16:creationId xmlns:a16="http://schemas.microsoft.com/office/drawing/2014/main" id="{7712D2BE-799C-E06A-FBE5-A2316463185B}"/>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6" name="Google Shape;184;p28">
            <a:extLst>
              <a:ext uri="{FF2B5EF4-FFF2-40B4-BE49-F238E27FC236}">
                <a16:creationId xmlns:a16="http://schemas.microsoft.com/office/drawing/2014/main" id="{7D691151-B9E2-AE19-DED6-AF301CC38E1B}"/>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5;p28">
            <a:extLst>
              <a:ext uri="{FF2B5EF4-FFF2-40B4-BE49-F238E27FC236}">
                <a16:creationId xmlns:a16="http://schemas.microsoft.com/office/drawing/2014/main" id="{B8327059-4F28-4D32-85D5-C88FF9826C5F}"/>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6;p28">
            <a:extLst>
              <a:ext uri="{FF2B5EF4-FFF2-40B4-BE49-F238E27FC236}">
                <a16:creationId xmlns:a16="http://schemas.microsoft.com/office/drawing/2014/main" id="{6DEA2A4D-6F34-7183-7FF1-DD4BC7728B36}"/>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7;p28">
            <a:extLst>
              <a:ext uri="{FF2B5EF4-FFF2-40B4-BE49-F238E27FC236}">
                <a16:creationId xmlns:a16="http://schemas.microsoft.com/office/drawing/2014/main" id="{EFA32F73-0ABC-E3C0-DB02-71E7DADF7829}"/>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8;p28">
            <a:extLst>
              <a:ext uri="{FF2B5EF4-FFF2-40B4-BE49-F238E27FC236}">
                <a16:creationId xmlns:a16="http://schemas.microsoft.com/office/drawing/2014/main" id="{4523D2C7-C472-F752-2C15-35B3132AA444}"/>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89;p28">
            <a:extLst>
              <a:ext uri="{FF2B5EF4-FFF2-40B4-BE49-F238E27FC236}">
                <a16:creationId xmlns:a16="http://schemas.microsoft.com/office/drawing/2014/main" id="{524DA870-DA4A-B681-E9D6-2F1CFEDE7AFB}"/>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0;p28">
            <a:extLst>
              <a:ext uri="{FF2B5EF4-FFF2-40B4-BE49-F238E27FC236}">
                <a16:creationId xmlns:a16="http://schemas.microsoft.com/office/drawing/2014/main" id="{C043E683-0906-C276-4338-CC54B2541478}"/>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1;p28">
            <a:extLst>
              <a:ext uri="{FF2B5EF4-FFF2-40B4-BE49-F238E27FC236}">
                <a16:creationId xmlns:a16="http://schemas.microsoft.com/office/drawing/2014/main" id="{947E207A-65E0-0E38-8A3B-B2DD8CD6BDE6}"/>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4" name="Google Shape;192;p28">
            <a:extLst>
              <a:ext uri="{FF2B5EF4-FFF2-40B4-BE49-F238E27FC236}">
                <a16:creationId xmlns:a16="http://schemas.microsoft.com/office/drawing/2014/main" id="{E4152B6B-8B65-922B-483B-A08EA32B4BCF}"/>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5" name="TextBox 14">
            <a:extLst>
              <a:ext uri="{FF2B5EF4-FFF2-40B4-BE49-F238E27FC236}">
                <a16:creationId xmlns:a16="http://schemas.microsoft.com/office/drawing/2014/main" id="{C1230B6D-DCFB-AE5D-36F8-935E183DBADF}"/>
              </a:ext>
            </a:extLst>
          </p:cNvPr>
          <p:cNvSpPr txBox="1"/>
          <p:nvPr/>
        </p:nvSpPr>
        <p:spPr>
          <a:xfrm>
            <a:off x="5009600" y="3937589"/>
            <a:ext cx="1093186" cy="523220"/>
          </a:xfrm>
          <a:prstGeom prst="rect">
            <a:avLst/>
          </a:prstGeom>
          <a:noFill/>
        </p:spPr>
        <p:txBody>
          <a:bodyPr wrap="square">
            <a:spAutoFit/>
          </a:bodyPr>
          <a:lstStyle/>
          <a:p>
            <a:r>
              <a:rPr lang="en-US" sz="1400" dirty="0"/>
              <a:t>sum = 801</a:t>
            </a:r>
          </a:p>
          <a:p>
            <a:r>
              <a:rPr lang="en-US" dirty="0" err="1"/>
              <a:t>i</a:t>
            </a:r>
            <a:r>
              <a:rPr lang="en-US" dirty="0"/>
              <a:t> = 9</a:t>
            </a:r>
            <a:endParaRPr lang="en-US" sz="1400" dirty="0"/>
          </a:p>
        </p:txBody>
      </p:sp>
      <p:sp>
        <p:nvSpPr>
          <p:cNvPr id="18" name="Google Shape;169;p27">
            <a:extLst>
              <a:ext uri="{FF2B5EF4-FFF2-40B4-BE49-F238E27FC236}">
                <a16:creationId xmlns:a16="http://schemas.microsoft.com/office/drawing/2014/main" id="{1A8C536C-2AC0-46DE-85B1-FA92F20A4D83}"/>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Shape 623"/>
        <p:cNvGrpSpPr/>
        <p:nvPr/>
      </p:nvGrpSpPr>
      <p:grpSpPr>
        <a:xfrm>
          <a:off x="0" y="0"/>
          <a:ext cx="0" cy="0"/>
          <a:chOff x="0" y="0"/>
          <a:chExt cx="0" cy="0"/>
        </a:xfrm>
      </p:grpSpPr>
      <p:sp>
        <p:nvSpPr>
          <p:cNvPr id="626" name="Google Shape;626;p50"/>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629" name="Google Shape;629;p50"/>
          <p:cNvCxnSpPr/>
          <p:nvPr/>
        </p:nvCxnSpPr>
        <p:spPr>
          <a:xfrm>
            <a:off x="184875" y="2392007"/>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2" name="Google Shape;178;p28">
            <a:extLst>
              <a:ext uri="{FF2B5EF4-FFF2-40B4-BE49-F238E27FC236}">
                <a16:creationId xmlns:a16="http://schemas.microsoft.com/office/drawing/2014/main" id="{7EE31650-13E8-26D5-026E-29CD85B8AFAD}"/>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3" name="Google Shape;181;p28">
            <a:extLst>
              <a:ext uri="{FF2B5EF4-FFF2-40B4-BE49-F238E27FC236}">
                <a16:creationId xmlns:a16="http://schemas.microsoft.com/office/drawing/2014/main" id="{337E2177-D730-9C35-E03E-BF54F5DADC3A}"/>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endParaRPr sz="1800" dirty="0"/>
          </a:p>
          <a:p>
            <a:endParaRPr sz="1800" dirty="0"/>
          </a:p>
          <a:p>
            <a:endParaRPr sz="1800" dirty="0"/>
          </a:p>
          <a:p>
            <a:endParaRPr sz="1800" dirty="0"/>
          </a:p>
          <a:p>
            <a:endParaRPr sz="1800" dirty="0"/>
          </a:p>
        </p:txBody>
      </p:sp>
      <p:sp>
        <p:nvSpPr>
          <p:cNvPr id="4" name="Google Shape;183;p28">
            <a:extLst>
              <a:ext uri="{FF2B5EF4-FFF2-40B4-BE49-F238E27FC236}">
                <a16:creationId xmlns:a16="http://schemas.microsoft.com/office/drawing/2014/main" id="{797D12B3-2E31-802C-11E2-B5279B7BA96D}"/>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5" name="Google Shape;184;p28">
            <a:extLst>
              <a:ext uri="{FF2B5EF4-FFF2-40B4-BE49-F238E27FC236}">
                <a16:creationId xmlns:a16="http://schemas.microsoft.com/office/drawing/2014/main" id="{0184806E-15FF-EDF2-53E0-674C7018B116}"/>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6" name="Google Shape;185;p28">
            <a:extLst>
              <a:ext uri="{FF2B5EF4-FFF2-40B4-BE49-F238E27FC236}">
                <a16:creationId xmlns:a16="http://schemas.microsoft.com/office/drawing/2014/main" id="{EC3844B8-D77C-4BA8-D399-49A24F2CB7D6}"/>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6;p28">
            <a:extLst>
              <a:ext uri="{FF2B5EF4-FFF2-40B4-BE49-F238E27FC236}">
                <a16:creationId xmlns:a16="http://schemas.microsoft.com/office/drawing/2014/main" id="{60DBB0A3-446F-2772-38E2-F0D9840F2229}"/>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7;p28">
            <a:extLst>
              <a:ext uri="{FF2B5EF4-FFF2-40B4-BE49-F238E27FC236}">
                <a16:creationId xmlns:a16="http://schemas.microsoft.com/office/drawing/2014/main" id="{734A8962-BEAD-E31B-614C-C40693DE79B1}"/>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8;p28">
            <a:extLst>
              <a:ext uri="{FF2B5EF4-FFF2-40B4-BE49-F238E27FC236}">
                <a16:creationId xmlns:a16="http://schemas.microsoft.com/office/drawing/2014/main" id="{96394D7A-9875-A5FC-FDE2-044EAC9E9285}"/>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9;p28">
            <a:extLst>
              <a:ext uri="{FF2B5EF4-FFF2-40B4-BE49-F238E27FC236}">
                <a16:creationId xmlns:a16="http://schemas.microsoft.com/office/drawing/2014/main" id="{DF059B03-6AC6-EB92-91B5-2C2228590582}"/>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90;p28">
            <a:extLst>
              <a:ext uri="{FF2B5EF4-FFF2-40B4-BE49-F238E27FC236}">
                <a16:creationId xmlns:a16="http://schemas.microsoft.com/office/drawing/2014/main" id="{9ECAAD93-918D-660E-05BD-E8BCAB394B58}"/>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1;p28">
            <a:extLst>
              <a:ext uri="{FF2B5EF4-FFF2-40B4-BE49-F238E27FC236}">
                <a16:creationId xmlns:a16="http://schemas.microsoft.com/office/drawing/2014/main" id="{4C49FED8-3F9B-9740-A3D9-3F206BB8F0FE}"/>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2;p28">
            <a:extLst>
              <a:ext uri="{FF2B5EF4-FFF2-40B4-BE49-F238E27FC236}">
                <a16:creationId xmlns:a16="http://schemas.microsoft.com/office/drawing/2014/main" id="{3EDE77C3-B27E-9499-DB0A-37DE4B79BACD}"/>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4" name="TextBox 13">
            <a:extLst>
              <a:ext uri="{FF2B5EF4-FFF2-40B4-BE49-F238E27FC236}">
                <a16:creationId xmlns:a16="http://schemas.microsoft.com/office/drawing/2014/main" id="{BAE11283-8DB5-5E62-608F-3F4DCE846473}"/>
              </a:ext>
            </a:extLst>
          </p:cNvPr>
          <p:cNvSpPr txBox="1"/>
          <p:nvPr/>
        </p:nvSpPr>
        <p:spPr>
          <a:xfrm>
            <a:off x="5009600" y="3937589"/>
            <a:ext cx="1093186" cy="523220"/>
          </a:xfrm>
          <a:prstGeom prst="rect">
            <a:avLst/>
          </a:prstGeom>
          <a:noFill/>
        </p:spPr>
        <p:txBody>
          <a:bodyPr wrap="square">
            <a:spAutoFit/>
          </a:bodyPr>
          <a:lstStyle/>
          <a:p>
            <a:r>
              <a:rPr lang="en-US" sz="1400" dirty="0"/>
              <a:t>sum = 801</a:t>
            </a:r>
          </a:p>
          <a:p>
            <a:r>
              <a:rPr lang="en-US" dirty="0" err="1"/>
              <a:t>i</a:t>
            </a:r>
            <a:r>
              <a:rPr lang="en-US" dirty="0"/>
              <a:t> = 10</a:t>
            </a:r>
            <a:endParaRPr lang="en-US" sz="1400" dirty="0"/>
          </a:p>
        </p:txBody>
      </p:sp>
      <p:sp>
        <p:nvSpPr>
          <p:cNvPr id="17" name="Google Shape;169;p27">
            <a:extLst>
              <a:ext uri="{FF2B5EF4-FFF2-40B4-BE49-F238E27FC236}">
                <a16:creationId xmlns:a16="http://schemas.microsoft.com/office/drawing/2014/main" id="{BFD6128C-CA92-405B-97CF-B63E90BF5143}"/>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Shape 643"/>
        <p:cNvGrpSpPr/>
        <p:nvPr/>
      </p:nvGrpSpPr>
      <p:grpSpPr>
        <a:xfrm>
          <a:off x="0" y="0"/>
          <a:ext cx="0" cy="0"/>
          <a:chOff x="0" y="0"/>
          <a:chExt cx="0" cy="0"/>
        </a:xfrm>
      </p:grpSpPr>
      <p:sp>
        <p:nvSpPr>
          <p:cNvPr id="646" name="Google Shape;646;p51"/>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dirty="0"/>
              <a:t>Let’s trace it</a:t>
            </a:r>
            <a:endParaRPr dirty="0"/>
          </a:p>
        </p:txBody>
      </p:sp>
      <p:cxnSp>
        <p:nvCxnSpPr>
          <p:cNvPr id="649" name="Google Shape;649;p51"/>
          <p:cNvCxnSpPr>
            <a:cxnSpLocks/>
          </p:cNvCxnSpPr>
          <p:nvPr/>
        </p:nvCxnSpPr>
        <p:spPr>
          <a:xfrm>
            <a:off x="209950" y="3053264"/>
            <a:ext cx="220356" cy="0"/>
          </a:xfrm>
          <a:prstGeom prst="straightConnector1">
            <a:avLst/>
          </a:prstGeom>
          <a:noFill/>
          <a:ln w="9525" cap="flat" cmpd="sng">
            <a:solidFill>
              <a:schemeClr val="accent1"/>
            </a:solidFill>
            <a:prstDash val="solid"/>
            <a:round/>
            <a:headEnd type="none" w="med" len="med"/>
            <a:tailEnd type="triangle" w="med" len="med"/>
          </a:ln>
        </p:spPr>
      </p:cxnSp>
      <p:sp>
        <p:nvSpPr>
          <p:cNvPr id="3" name="Google Shape;178;p28">
            <a:extLst>
              <a:ext uri="{FF2B5EF4-FFF2-40B4-BE49-F238E27FC236}">
                <a16:creationId xmlns:a16="http://schemas.microsoft.com/office/drawing/2014/main" id="{7AB572B2-1631-9FC5-B01E-CEB210F45A1F}"/>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4" name="Google Shape;181;p28">
            <a:extLst>
              <a:ext uri="{FF2B5EF4-FFF2-40B4-BE49-F238E27FC236}">
                <a16:creationId xmlns:a16="http://schemas.microsoft.com/office/drawing/2014/main" id="{63C99DF2-3E6E-2E54-3338-99E6041ED46C}"/>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p>
          <a:p>
            <a:r>
              <a:rPr lang="en-US" sz="1800" dirty="0"/>
              <a:t>Sum of all grades = 801</a:t>
            </a:r>
            <a:endParaRPr sz="1800" dirty="0"/>
          </a:p>
          <a:p>
            <a:endParaRPr sz="1800" dirty="0"/>
          </a:p>
          <a:p>
            <a:endParaRPr sz="1800" dirty="0"/>
          </a:p>
          <a:p>
            <a:endParaRPr sz="1800" dirty="0"/>
          </a:p>
          <a:p>
            <a:endParaRPr sz="1800" dirty="0"/>
          </a:p>
        </p:txBody>
      </p:sp>
      <p:sp>
        <p:nvSpPr>
          <p:cNvPr id="5" name="Google Shape;183;p28">
            <a:extLst>
              <a:ext uri="{FF2B5EF4-FFF2-40B4-BE49-F238E27FC236}">
                <a16:creationId xmlns:a16="http://schemas.microsoft.com/office/drawing/2014/main" id="{BA172A7C-0531-8CBF-335E-9419072C6858}"/>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6" name="Google Shape;184;p28">
            <a:extLst>
              <a:ext uri="{FF2B5EF4-FFF2-40B4-BE49-F238E27FC236}">
                <a16:creationId xmlns:a16="http://schemas.microsoft.com/office/drawing/2014/main" id="{3287D20A-84BC-DC12-A952-203E866B4351}"/>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5;p28">
            <a:extLst>
              <a:ext uri="{FF2B5EF4-FFF2-40B4-BE49-F238E27FC236}">
                <a16:creationId xmlns:a16="http://schemas.microsoft.com/office/drawing/2014/main" id="{B449218C-49CF-9FEB-0195-FC04DCB1C6A9}"/>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6;p28">
            <a:extLst>
              <a:ext uri="{FF2B5EF4-FFF2-40B4-BE49-F238E27FC236}">
                <a16:creationId xmlns:a16="http://schemas.microsoft.com/office/drawing/2014/main" id="{16328195-CA97-717C-9362-6788DD079A0C}"/>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7;p28">
            <a:extLst>
              <a:ext uri="{FF2B5EF4-FFF2-40B4-BE49-F238E27FC236}">
                <a16:creationId xmlns:a16="http://schemas.microsoft.com/office/drawing/2014/main" id="{FBAC8B11-CCF1-4FD8-4C1F-505CDEDDA90B}"/>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8;p28">
            <a:extLst>
              <a:ext uri="{FF2B5EF4-FFF2-40B4-BE49-F238E27FC236}">
                <a16:creationId xmlns:a16="http://schemas.microsoft.com/office/drawing/2014/main" id="{77A6E8FD-1B5F-DD04-509D-D8A412E91FB6}"/>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89;p28">
            <a:extLst>
              <a:ext uri="{FF2B5EF4-FFF2-40B4-BE49-F238E27FC236}">
                <a16:creationId xmlns:a16="http://schemas.microsoft.com/office/drawing/2014/main" id="{8818DD9B-1EC4-CA44-21BB-C414F926F169}"/>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0;p28">
            <a:extLst>
              <a:ext uri="{FF2B5EF4-FFF2-40B4-BE49-F238E27FC236}">
                <a16:creationId xmlns:a16="http://schemas.microsoft.com/office/drawing/2014/main" id="{276C83DF-4E4C-2BFB-CADB-D7F5235327F7}"/>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1;p28">
            <a:extLst>
              <a:ext uri="{FF2B5EF4-FFF2-40B4-BE49-F238E27FC236}">
                <a16:creationId xmlns:a16="http://schemas.microsoft.com/office/drawing/2014/main" id="{F2446DBC-F8D0-0A86-DE95-ABFB3923C83F}"/>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4" name="Google Shape;192;p28">
            <a:extLst>
              <a:ext uri="{FF2B5EF4-FFF2-40B4-BE49-F238E27FC236}">
                <a16:creationId xmlns:a16="http://schemas.microsoft.com/office/drawing/2014/main" id="{2D21D709-E5C8-7908-2338-C508239ED0B9}"/>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5" name="TextBox 14">
            <a:extLst>
              <a:ext uri="{FF2B5EF4-FFF2-40B4-BE49-F238E27FC236}">
                <a16:creationId xmlns:a16="http://schemas.microsoft.com/office/drawing/2014/main" id="{88146A94-C620-BB95-4B58-FF1B3F28A546}"/>
              </a:ext>
            </a:extLst>
          </p:cNvPr>
          <p:cNvSpPr txBox="1"/>
          <p:nvPr/>
        </p:nvSpPr>
        <p:spPr>
          <a:xfrm>
            <a:off x="5009600" y="3937589"/>
            <a:ext cx="1093186" cy="307777"/>
          </a:xfrm>
          <a:prstGeom prst="rect">
            <a:avLst/>
          </a:prstGeom>
          <a:noFill/>
        </p:spPr>
        <p:txBody>
          <a:bodyPr wrap="square">
            <a:spAutoFit/>
          </a:bodyPr>
          <a:lstStyle/>
          <a:p>
            <a:r>
              <a:rPr lang="en-US" sz="1400" dirty="0"/>
              <a:t>sum = 801</a:t>
            </a:r>
          </a:p>
        </p:txBody>
      </p:sp>
      <p:sp>
        <p:nvSpPr>
          <p:cNvPr id="18" name="Google Shape;169;p27">
            <a:extLst>
              <a:ext uri="{FF2B5EF4-FFF2-40B4-BE49-F238E27FC236}">
                <a16:creationId xmlns:a16="http://schemas.microsoft.com/office/drawing/2014/main" id="{6DFE4115-2502-1A1E-729C-7ACC55F95C2C}"/>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Shape 663"/>
        <p:cNvGrpSpPr/>
        <p:nvPr/>
      </p:nvGrpSpPr>
      <p:grpSpPr>
        <a:xfrm>
          <a:off x="0" y="0"/>
          <a:ext cx="0" cy="0"/>
          <a:chOff x="0" y="0"/>
          <a:chExt cx="0" cy="0"/>
        </a:xfrm>
      </p:grpSpPr>
      <p:sp>
        <p:nvSpPr>
          <p:cNvPr id="666" name="Google Shape;666;p52"/>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669" name="Google Shape;669;p52"/>
          <p:cNvCxnSpPr/>
          <p:nvPr/>
        </p:nvCxnSpPr>
        <p:spPr>
          <a:xfrm>
            <a:off x="188446" y="3695284"/>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2" name="Google Shape;178;p28">
            <a:extLst>
              <a:ext uri="{FF2B5EF4-FFF2-40B4-BE49-F238E27FC236}">
                <a16:creationId xmlns:a16="http://schemas.microsoft.com/office/drawing/2014/main" id="{6EBAA51A-0F1F-BCCA-7165-9701E3689445}"/>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3" name="Google Shape;181;p28">
            <a:extLst>
              <a:ext uri="{FF2B5EF4-FFF2-40B4-BE49-F238E27FC236}">
                <a16:creationId xmlns:a16="http://schemas.microsoft.com/office/drawing/2014/main" id="{9920F616-4D52-A5AE-A430-9913AD208234}"/>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r>
              <a:rPr lang="en-US" sz="1800" dirty="0"/>
              <a:t>Sum of all grades = 801</a:t>
            </a:r>
          </a:p>
          <a:p>
            <a:endParaRPr sz="1800" dirty="0"/>
          </a:p>
          <a:p>
            <a:endParaRPr sz="1800" dirty="0"/>
          </a:p>
          <a:p>
            <a:endParaRPr sz="1800" dirty="0"/>
          </a:p>
          <a:p>
            <a:endParaRPr sz="1800" dirty="0"/>
          </a:p>
        </p:txBody>
      </p:sp>
      <p:sp>
        <p:nvSpPr>
          <p:cNvPr id="4" name="Google Shape;183;p28">
            <a:extLst>
              <a:ext uri="{FF2B5EF4-FFF2-40B4-BE49-F238E27FC236}">
                <a16:creationId xmlns:a16="http://schemas.microsoft.com/office/drawing/2014/main" id="{22546B96-F9BC-6091-FA45-B3971E2C0CC8}"/>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5" name="Google Shape;184;p28">
            <a:extLst>
              <a:ext uri="{FF2B5EF4-FFF2-40B4-BE49-F238E27FC236}">
                <a16:creationId xmlns:a16="http://schemas.microsoft.com/office/drawing/2014/main" id="{868B5E43-3217-5A22-D0FC-10F38759FCBD}"/>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6" name="Google Shape;185;p28">
            <a:extLst>
              <a:ext uri="{FF2B5EF4-FFF2-40B4-BE49-F238E27FC236}">
                <a16:creationId xmlns:a16="http://schemas.microsoft.com/office/drawing/2014/main" id="{AA2D2326-DE71-F19F-B847-A7DCBF38AB78}"/>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6;p28">
            <a:extLst>
              <a:ext uri="{FF2B5EF4-FFF2-40B4-BE49-F238E27FC236}">
                <a16:creationId xmlns:a16="http://schemas.microsoft.com/office/drawing/2014/main" id="{79EEA208-872C-4DC4-F6E2-9C62C6950003}"/>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7;p28">
            <a:extLst>
              <a:ext uri="{FF2B5EF4-FFF2-40B4-BE49-F238E27FC236}">
                <a16:creationId xmlns:a16="http://schemas.microsoft.com/office/drawing/2014/main" id="{45D15F5A-6252-7477-04D7-D98FBD6D6F90}"/>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8;p28">
            <a:extLst>
              <a:ext uri="{FF2B5EF4-FFF2-40B4-BE49-F238E27FC236}">
                <a16:creationId xmlns:a16="http://schemas.microsoft.com/office/drawing/2014/main" id="{3C164431-F19A-488B-FE7C-DE122E8B4446}"/>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9;p28">
            <a:extLst>
              <a:ext uri="{FF2B5EF4-FFF2-40B4-BE49-F238E27FC236}">
                <a16:creationId xmlns:a16="http://schemas.microsoft.com/office/drawing/2014/main" id="{198F38FC-635A-577C-5002-516FE94C22A5}"/>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90;p28">
            <a:extLst>
              <a:ext uri="{FF2B5EF4-FFF2-40B4-BE49-F238E27FC236}">
                <a16:creationId xmlns:a16="http://schemas.microsoft.com/office/drawing/2014/main" id="{A47D20EF-B2EE-D12A-B3CC-AEB9D1587581}"/>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1;p28">
            <a:extLst>
              <a:ext uri="{FF2B5EF4-FFF2-40B4-BE49-F238E27FC236}">
                <a16:creationId xmlns:a16="http://schemas.microsoft.com/office/drawing/2014/main" id="{D7FFCD2C-3FA9-6B78-3943-40852603D4F9}"/>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2;p28">
            <a:extLst>
              <a:ext uri="{FF2B5EF4-FFF2-40B4-BE49-F238E27FC236}">
                <a16:creationId xmlns:a16="http://schemas.microsoft.com/office/drawing/2014/main" id="{4FF4892A-38E6-B332-8A91-CE736925C2DE}"/>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4" name="TextBox 13">
            <a:extLst>
              <a:ext uri="{FF2B5EF4-FFF2-40B4-BE49-F238E27FC236}">
                <a16:creationId xmlns:a16="http://schemas.microsoft.com/office/drawing/2014/main" id="{7A39F051-30D6-9025-0D68-4CE19556B81A}"/>
              </a:ext>
            </a:extLst>
          </p:cNvPr>
          <p:cNvSpPr txBox="1"/>
          <p:nvPr/>
        </p:nvSpPr>
        <p:spPr>
          <a:xfrm>
            <a:off x="5009600" y="3937589"/>
            <a:ext cx="1093186" cy="523220"/>
          </a:xfrm>
          <a:prstGeom prst="rect">
            <a:avLst/>
          </a:prstGeom>
          <a:noFill/>
        </p:spPr>
        <p:txBody>
          <a:bodyPr wrap="square">
            <a:spAutoFit/>
          </a:bodyPr>
          <a:lstStyle/>
          <a:p>
            <a:r>
              <a:rPr lang="en-US" sz="1400" dirty="0"/>
              <a:t>sum = 801</a:t>
            </a:r>
          </a:p>
          <a:p>
            <a:r>
              <a:rPr lang="en-US" dirty="0"/>
              <a:t>avg = 0.0</a:t>
            </a:r>
            <a:endParaRPr lang="en-US" sz="1400" dirty="0"/>
          </a:p>
        </p:txBody>
      </p:sp>
      <p:sp>
        <p:nvSpPr>
          <p:cNvPr id="17" name="Google Shape;169;p27">
            <a:extLst>
              <a:ext uri="{FF2B5EF4-FFF2-40B4-BE49-F238E27FC236}">
                <a16:creationId xmlns:a16="http://schemas.microsoft.com/office/drawing/2014/main" id="{04F537DC-16A7-E631-9B03-748B37605376}"/>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dirty="0"/>
              <a:t>#create array and filled with user input from slide 49</a:t>
            </a:r>
          </a:p>
          <a:p>
            <a:pPr marL="0" indent="0">
              <a:lnSpc>
                <a:spcPct val="70000"/>
              </a:lnSpc>
              <a:buSzPts val="688"/>
              <a:buFont typeface="Arial"/>
              <a:buNone/>
            </a:pPr>
            <a:r>
              <a:rPr lang="en-US" sz="1225" dirty="0"/>
              <a:t>grades = [90,80,100,100,85,92,100,75,82,97]</a:t>
            </a:r>
          </a:p>
          <a:p>
            <a:pPr marL="0" indent="0">
              <a:lnSpc>
                <a:spcPct val="70000"/>
              </a:lnSpc>
              <a:buSzPts val="688"/>
              <a:buFont typeface="Arial"/>
              <a:buNone/>
            </a:pPr>
            <a:endParaRPr lang="en-US" sz="1225" dirty="0"/>
          </a:p>
          <a:p>
            <a:pPr marL="0" indent="0">
              <a:lnSpc>
                <a:spcPct val="70000"/>
              </a:lnSpc>
              <a:buSzPts val="688"/>
              <a:buFont typeface="Arial"/>
              <a:buNone/>
            </a:pPr>
            <a:r>
              <a:rPr lang="en-US" sz="1225" dirty="0"/>
              <a:t>sum = 0</a:t>
            </a:r>
          </a:p>
          <a:p>
            <a:pPr marL="0" indent="0">
              <a:lnSpc>
                <a:spcPct val="70000"/>
              </a:lnSpc>
              <a:buSzPts val="688"/>
              <a:buFont typeface="Arial"/>
              <a:buNone/>
            </a:pPr>
            <a:endParaRPr lang="en-US" sz="1225" dirty="0"/>
          </a:p>
          <a:p>
            <a:pPr marL="0" indent="0">
              <a:lnSpc>
                <a:spcPct val="70000"/>
              </a:lnSpc>
              <a:buSzPts val="688"/>
              <a:buFont typeface="Arial"/>
              <a:buNone/>
            </a:pPr>
            <a:r>
              <a:rPr lang="en-US" sz="1225" dirty="0"/>
              <a:t>#using loop to iterate and add up all 10 grades are entered</a:t>
            </a:r>
          </a:p>
          <a:p>
            <a:pPr marL="0" indent="0">
              <a:lnSpc>
                <a:spcPct val="70000"/>
              </a:lnSpc>
              <a:buSzPts val="688"/>
              <a:buFont typeface="Arial"/>
              <a:buNone/>
            </a:pPr>
            <a:r>
              <a:rPr lang="en-US" sz="1225" dirty="0"/>
              <a:t>for </a:t>
            </a:r>
            <a:r>
              <a:rPr lang="en-US" sz="1225" dirty="0" err="1"/>
              <a:t>i</a:t>
            </a:r>
            <a:r>
              <a:rPr lang="en-US" sz="1225" dirty="0"/>
              <a:t> in grades:</a:t>
            </a:r>
          </a:p>
          <a:p>
            <a:pPr marL="0" indent="0">
              <a:lnSpc>
                <a:spcPct val="70000"/>
              </a:lnSpc>
              <a:buSzPts val="688"/>
              <a:buFont typeface="Arial"/>
              <a:buNone/>
            </a:pPr>
            <a:r>
              <a:rPr lang="en-US" sz="1225" dirty="0"/>
              <a:t>    sum += </a:t>
            </a:r>
            <a:r>
              <a:rPr lang="en-US" sz="1225" dirty="0" err="1"/>
              <a:t>i</a:t>
            </a:r>
            <a:endParaRPr lang="en-US" sz="1225" dirty="0"/>
          </a:p>
          <a:p>
            <a:pPr marL="0" indent="0">
              <a:lnSpc>
                <a:spcPct val="70000"/>
              </a:lnSpc>
              <a:buSzPts val="688"/>
              <a:buFont typeface="Arial"/>
              <a:buNone/>
            </a:pPr>
            <a:endParaRPr lang="en-US" sz="1225" dirty="0"/>
          </a:p>
          <a:p>
            <a:pPr marL="0" indent="0">
              <a:lnSpc>
                <a:spcPct val="70000"/>
              </a:lnSpc>
              <a:buSzPts val="688"/>
              <a:buFont typeface="Arial"/>
              <a:buNone/>
            </a:pPr>
            <a:r>
              <a:rPr lang="en-US" sz="1225" dirty="0"/>
              <a:t>print(" Sum of all grades = "+str(sum))    </a:t>
            </a:r>
          </a:p>
          <a:p>
            <a:pPr marL="0" indent="0">
              <a:lnSpc>
                <a:spcPct val="70000"/>
              </a:lnSpc>
              <a:buSzPts val="688"/>
              <a:buFont typeface="Arial"/>
              <a:buNone/>
            </a:pPr>
            <a:endParaRPr lang="en-US" sz="1225" dirty="0"/>
          </a:p>
          <a:p>
            <a:pPr marL="0" indent="0">
              <a:lnSpc>
                <a:spcPct val="70000"/>
              </a:lnSpc>
              <a:buSzPts val="688"/>
              <a:buFont typeface="Arial"/>
              <a:buNone/>
            </a:pPr>
            <a:r>
              <a:rPr lang="en-US" sz="1225" dirty="0"/>
              <a:t># avg</a:t>
            </a:r>
          </a:p>
          <a:p>
            <a:pPr marL="0" indent="0">
              <a:lnSpc>
                <a:spcPct val="70000"/>
              </a:lnSpc>
              <a:buSzPts val="688"/>
              <a:buFont typeface="Arial"/>
              <a:buNone/>
            </a:pPr>
            <a:r>
              <a:rPr lang="en-US" sz="1225" dirty="0"/>
              <a:t>avg = 0.0</a:t>
            </a:r>
          </a:p>
          <a:p>
            <a:pPr marL="0" indent="0">
              <a:lnSpc>
                <a:spcPct val="70000"/>
              </a:lnSpc>
              <a:buSzPts val="688"/>
              <a:buFont typeface="Arial"/>
              <a:buNone/>
            </a:pPr>
            <a:endParaRPr lang="en-US" sz="1225" dirty="0"/>
          </a:p>
          <a:p>
            <a:pPr marL="0" indent="0">
              <a:lnSpc>
                <a:spcPct val="70000"/>
              </a:lnSpc>
              <a:buSzPts val="688"/>
              <a:buFont typeface="Arial"/>
              <a:buNone/>
            </a:pPr>
            <a:r>
              <a:rPr lang="en-US" sz="1225" dirty="0"/>
              <a:t>avg = sum/10.0</a:t>
            </a:r>
          </a:p>
          <a:p>
            <a:pPr marL="0" indent="0">
              <a:lnSpc>
                <a:spcPct val="70000"/>
              </a:lnSpc>
              <a:buSzPts val="688"/>
              <a:buFont typeface="Arial"/>
              <a:buNone/>
            </a:pPr>
            <a:r>
              <a:rPr lang="en-US" sz="1225" dirty="0"/>
              <a:t>print("Your quiz average is "+str(avg))</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Shape 684"/>
        <p:cNvGrpSpPr/>
        <p:nvPr/>
      </p:nvGrpSpPr>
      <p:grpSpPr>
        <a:xfrm>
          <a:off x="0" y="0"/>
          <a:ext cx="0" cy="0"/>
          <a:chOff x="0" y="0"/>
          <a:chExt cx="0" cy="0"/>
        </a:xfrm>
      </p:grpSpPr>
      <p:sp>
        <p:nvSpPr>
          <p:cNvPr id="687" name="Google Shape;687;p53"/>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690" name="Google Shape;690;p53"/>
          <p:cNvCxnSpPr/>
          <p:nvPr/>
        </p:nvCxnSpPr>
        <p:spPr>
          <a:xfrm>
            <a:off x="240425" y="4136237"/>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2" name="Google Shape;178;p28">
            <a:extLst>
              <a:ext uri="{FF2B5EF4-FFF2-40B4-BE49-F238E27FC236}">
                <a16:creationId xmlns:a16="http://schemas.microsoft.com/office/drawing/2014/main" id="{25E86E58-827B-87FE-FB48-8A45C0536049}"/>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3" name="Google Shape;181;p28">
            <a:extLst>
              <a:ext uri="{FF2B5EF4-FFF2-40B4-BE49-F238E27FC236}">
                <a16:creationId xmlns:a16="http://schemas.microsoft.com/office/drawing/2014/main" id="{427CDDA0-36BF-E5C7-65F3-14DB672A9285}"/>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endParaRPr sz="1800" dirty="0"/>
          </a:p>
          <a:p>
            <a:r>
              <a:rPr lang="en-US" sz="1800" dirty="0"/>
              <a:t>Sum of all grades = 801</a:t>
            </a:r>
          </a:p>
          <a:p>
            <a:endParaRPr sz="1800" dirty="0"/>
          </a:p>
          <a:p>
            <a:endParaRPr sz="1800" dirty="0"/>
          </a:p>
          <a:p>
            <a:endParaRPr sz="1800" dirty="0"/>
          </a:p>
          <a:p>
            <a:endParaRPr sz="1800" dirty="0"/>
          </a:p>
        </p:txBody>
      </p:sp>
      <p:sp>
        <p:nvSpPr>
          <p:cNvPr id="4" name="Google Shape;183;p28">
            <a:extLst>
              <a:ext uri="{FF2B5EF4-FFF2-40B4-BE49-F238E27FC236}">
                <a16:creationId xmlns:a16="http://schemas.microsoft.com/office/drawing/2014/main" id="{04CD4526-3540-70E8-9B27-A26A55B59DE2}"/>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5" name="Google Shape;184;p28">
            <a:extLst>
              <a:ext uri="{FF2B5EF4-FFF2-40B4-BE49-F238E27FC236}">
                <a16:creationId xmlns:a16="http://schemas.microsoft.com/office/drawing/2014/main" id="{A1B15570-4D34-51E8-E2CE-2550327A763C}"/>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6" name="Google Shape;185;p28">
            <a:extLst>
              <a:ext uri="{FF2B5EF4-FFF2-40B4-BE49-F238E27FC236}">
                <a16:creationId xmlns:a16="http://schemas.microsoft.com/office/drawing/2014/main" id="{5644B3E5-E121-C949-30AE-71FFA845F871}"/>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6;p28">
            <a:extLst>
              <a:ext uri="{FF2B5EF4-FFF2-40B4-BE49-F238E27FC236}">
                <a16:creationId xmlns:a16="http://schemas.microsoft.com/office/drawing/2014/main" id="{9B186B57-EEF7-A994-F221-7C8E780A08B8}"/>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7;p28">
            <a:extLst>
              <a:ext uri="{FF2B5EF4-FFF2-40B4-BE49-F238E27FC236}">
                <a16:creationId xmlns:a16="http://schemas.microsoft.com/office/drawing/2014/main" id="{4D86BAEA-07F4-87DC-6B58-F23E0AD8409B}"/>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8;p28">
            <a:extLst>
              <a:ext uri="{FF2B5EF4-FFF2-40B4-BE49-F238E27FC236}">
                <a16:creationId xmlns:a16="http://schemas.microsoft.com/office/drawing/2014/main" id="{1E5D0AA4-E4AB-3A97-24C3-0AD8784064B7}"/>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9;p28">
            <a:extLst>
              <a:ext uri="{FF2B5EF4-FFF2-40B4-BE49-F238E27FC236}">
                <a16:creationId xmlns:a16="http://schemas.microsoft.com/office/drawing/2014/main" id="{2B3475A9-7FFB-3B2C-801F-698DE3A71F77}"/>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90;p28">
            <a:extLst>
              <a:ext uri="{FF2B5EF4-FFF2-40B4-BE49-F238E27FC236}">
                <a16:creationId xmlns:a16="http://schemas.microsoft.com/office/drawing/2014/main" id="{8FEE3E4C-D314-6F38-16C5-5B55D70D460F}"/>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1;p28">
            <a:extLst>
              <a:ext uri="{FF2B5EF4-FFF2-40B4-BE49-F238E27FC236}">
                <a16:creationId xmlns:a16="http://schemas.microsoft.com/office/drawing/2014/main" id="{8EFB43CB-6A5B-59F6-6EA7-58B4A6191DD1}"/>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2;p28">
            <a:extLst>
              <a:ext uri="{FF2B5EF4-FFF2-40B4-BE49-F238E27FC236}">
                <a16:creationId xmlns:a16="http://schemas.microsoft.com/office/drawing/2014/main" id="{A7A89A9E-8DF7-042E-76B8-52131B385F3B}"/>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4" name="TextBox 13">
            <a:extLst>
              <a:ext uri="{FF2B5EF4-FFF2-40B4-BE49-F238E27FC236}">
                <a16:creationId xmlns:a16="http://schemas.microsoft.com/office/drawing/2014/main" id="{650B61F8-A1B1-4280-B399-374DE072DC27}"/>
              </a:ext>
            </a:extLst>
          </p:cNvPr>
          <p:cNvSpPr txBox="1"/>
          <p:nvPr/>
        </p:nvSpPr>
        <p:spPr>
          <a:xfrm>
            <a:off x="5009600" y="3937589"/>
            <a:ext cx="1093186" cy="523220"/>
          </a:xfrm>
          <a:prstGeom prst="rect">
            <a:avLst/>
          </a:prstGeom>
          <a:noFill/>
        </p:spPr>
        <p:txBody>
          <a:bodyPr wrap="square">
            <a:spAutoFit/>
          </a:bodyPr>
          <a:lstStyle/>
          <a:p>
            <a:r>
              <a:rPr lang="en-US" sz="1400" dirty="0"/>
              <a:t>sum = 801</a:t>
            </a:r>
          </a:p>
          <a:p>
            <a:r>
              <a:rPr lang="en-US" dirty="0"/>
              <a:t>avg = 80.1</a:t>
            </a:r>
            <a:endParaRPr lang="en-US" sz="1400" dirty="0"/>
          </a:p>
        </p:txBody>
      </p:sp>
      <p:sp>
        <p:nvSpPr>
          <p:cNvPr id="17" name="Google Shape;169;p27">
            <a:extLst>
              <a:ext uri="{FF2B5EF4-FFF2-40B4-BE49-F238E27FC236}">
                <a16:creationId xmlns:a16="http://schemas.microsoft.com/office/drawing/2014/main" id="{6272177F-4E99-3CF8-09D3-B5953EAA46E5}"/>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Shape 704"/>
        <p:cNvGrpSpPr/>
        <p:nvPr/>
      </p:nvGrpSpPr>
      <p:grpSpPr>
        <a:xfrm>
          <a:off x="0" y="0"/>
          <a:ext cx="0" cy="0"/>
          <a:chOff x="0" y="0"/>
          <a:chExt cx="0" cy="0"/>
        </a:xfrm>
      </p:grpSpPr>
      <p:sp>
        <p:nvSpPr>
          <p:cNvPr id="707" name="Google Shape;707;p54"/>
          <p:cNvSpPr txBox="1">
            <a:spLocks noGrp="1"/>
          </p:cNvSpPr>
          <p:nvPr>
            <p:ph type="title"/>
          </p:nvPr>
        </p:nvSpPr>
        <p:spPr>
          <a:xfrm>
            <a:off x="369875" y="381700"/>
            <a:ext cx="8418300" cy="578100"/>
          </a:xfrm>
          <a:prstGeom prst="rect">
            <a:avLst/>
          </a:prstGeom>
        </p:spPr>
        <p:txBody>
          <a:bodyPr spcFirstLastPara="1" vert="horz" wrap="square" lIns="91425" tIns="45700" rIns="91425" bIns="45700" rtlCol="0" anchor="ctr" anchorCtr="0">
            <a:normAutofit/>
          </a:bodyPr>
          <a:lstStyle/>
          <a:p>
            <a:r>
              <a:rPr lang="en-US"/>
              <a:t>Let’s trace it</a:t>
            </a:r>
            <a:endParaRPr/>
          </a:p>
        </p:txBody>
      </p:sp>
      <p:cxnSp>
        <p:nvCxnSpPr>
          <p:cNvPr id="710" name="Google Shape;710;p54"/>
          <p:cNvCxnSpPr/>
          <p:nvPr/>
        </p:nvCxnSpPr>
        <p:spPr>
          <a:xfrm>
            <a:off x="110975" y="4371389"/>
            <a:ext cx="258900" cy="0"/>
          </a:xfrm>
          <a:prstGeom prst="straightConnector1">
            <a:avLst/>
          </a:prstGeom>
          <a:noFill/>
          <a:ln w="9525" cap="flat" cmpd="sng">
            <a:solidFill>
              <a:schemeClr val="accent1"/>
            </a:solidFill>
            <a:prstDash val="solid"/>
            <a:round/>
            <a:headEnd type="none" w="med" len="med"/>
            <a:tailEnd type="triangle" w="med" len="med"/>
          </a:ln>
        </p:spPr>
      </p:cxnSp>
      <p:sp>
        <p:nvSpPr>
          <p:cNvPr id="3" name="Google Shape;178;p28">
            <a:extLst>
              <a:ext uri="{FF2B5EF4-FFF2-40B4-BE49-F238E27FC236}">
                <a16:creationId xmlns:a16="http://schemas.microsoft.com/office/drawing/2014/main" id="{E1C0EE1D-F3C0-4703-B546-9A60073D8594}"/>
              </a:ext>
            </a:extLst>
          </p:cNvPr>
          <p:cNvSpPr txBox="1"/>
          <p:nvPr/>
        </p:nvSpPr>
        <p:spPr>
          <a:xfrm>
            <a:off x="4925877" y="3235299"/>
            <a:ext cx="3776552" cy="276969"/>
          </a:xfrm>
          <a:prstGeom prst="rect">
            <a:avLst/>
          </a:prstGeom>
          <a:solidFill>
            <a:srgbClr val="F3F3F3"/>
          </a:solidFill>
          <a:ln>
            <a:noFill/>
          </a:ln>
        </p:spPr>
        <p:txBody>
          <a:bodyPr spcFirstLastPara="1" wrap="square" lIns="91425" tIns="91425" rIns="91425" bIns="91425" anchor="t" anchorCtr="0">
            <a:spAutoFit/>
          </a:bodyPr>
          <a:lstStyle/>
          <a:p>
            <a:r>
              <a:rPr lang="en-US" sz="600" dirty="0"/>
              <a:t>0              1                  2               3               4                5                 6                   7             8                      9</a:t>
            </a:r>
            <a:endParaRPr sz="600" dirty="0"/>
          </a:p>
        </p:txBody>
      </p:sp>
      <p:sp>
        <p:nvSpPr>
          <p:cNvPr id="4" name="Google Shape;181;p28">
            <a:extLst>
              <a:ext uri="{FF2B5EF4-FFF2-40B4-BE49-F238E27FC236}">
                <a16:creationId xmlns:a16="http://schemas.microsoft.com/office/drawing/2014/main" id="{B21A1A16-788E-CE3B-D3AE-5E6A0076E5E6}"/>
              </a:ext>
            </a:extLst>
          </p:cNvPr>
          <p:cNvSpPr txBox="1"/>
          <p:nvPr/>
        </p:nvSpPr>
        <p:spPr>
          <a:xfrm>
            <a:off x="5020178" y="760022"/>
            <a:ext cx="3552600" cy="1846629"/>
          </a:xfrm>
          <a:prstGeom prst="rect">
            <a:avLst/>
          </a:prstGeom>
          <a:solidFill>
            <a:schemeClr val="lt2"/>
          </a:solidFill>
          <a:ln>
            <a:noFill/>
          </a:ln>
        </p:spPr>
        <p:txBody>
          <a:bodyPr spcFirstLastPara="1" wrap="square" lIns="91425" tIns="91425" rIns="91425" bIns="91425" anchor="t" anchorCtr="0">
            <a:spAutoFit/>
          </a:bodyPr>
          <a:lstStyle/>
          <a:p>
            <a:r>
              <a:rPr lang="en-US" sz="1800" dirty="0"/>
              <a:t>Output:</a:t>
            </a:r>
          </a:p>
          <a:p>
            <a:r>
              <a:rPr lang="en-US" sz="1800" dirty="0"/>
              <a:t>Sum of all grades = 801</a:t>
            </a:r>
          </a:p>
          <a:p>
            <a:r>
              <a:rPr lang="en-US" sz="1800" dirty="0"/>
              <a:t>Your quiz average is 80.1</a:t>
            </a:r>
          </a:p>
          <a:p>
            <a:endParaRPr lang="en-US" sz="1800" dirty="0"/>
          </a:p>
          <a:p>
            <a:endParaRPr lang="en-US" sz="1800" dirty="0"/>
          </a:p>
          <a:p>
            <a:endParaRPr lang="en-US" sz="1800" dirty="0"/>
          </a:p>
        </p:txBody>
      </p:sp>
      <p:sp>
        <p:nvSpPr>
          <p:cNvPr id="5" name="Google Shape;183;p28">
            <a:extLst>
              <a:ext uri="{FF2B5EF4-FFF2-40B4-BE49-F238E27FC236}">
                <a16:creationId xmlns:a16="http://schemas.microsoft.com/office/drawing/2014/main" id="{B5874854-5528-20D7-F01D-AE25189DCEE4}"/>
              </a:ext>
            </a:extLst>
          </p:cNvPr>
          <p:cNvSpPr/>
          <p:nvPr/>
        </p:nvSpPr>
        <p:spPr>
          <a:xfrm>
            <a:off x="4860860" y="3537989"/>
            <a:ext cx="3871236" cy="404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r>
              <a:rPr lang="en-US" sz="1300" dirty="0"/>
              <a:t>90   80    100 100   85     92    100   75    82      97</a:t>
            </a:r>
          </a:p>
        </p:txBody>
      </p:sp>
      <p:cxnSp>
        <p:nvCxnSpPr>
          <p:cNvPr id="6" name="Google Shape;184;p28">
            <a:extLst>
              <a:ext uri="{FF2B5EF4-FFF2-40B4-BE49-F238E27FC236}">
                <a16:creationId xmlns:a16="http://schemas.microsoft.com/office/drawing/2014/main" id="{E281015B-984E-FB58-F68A-89FD8B730503}"/>
              </a:ext>
            </a:extLst>
          </p:cNvPr>
          <p:cNvCxnSpPr/>
          <p:nvPr/>
        </p:nvCxnSpPr>
        <p:spPr>
          <a:xfrm>
            <a:off x="5556193"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7" name="Google Shape;185;p28">
            <a:extLst>
              <a:ext uri="{FF2B5EF4-FFF2-40B4-BE49-F238E27FC236}">
                <a16:creationId xmlns:a16="http://schemas.microsoft.com/office/drawing/2014/main" id="{00325A80-1AA2-BFC6-0B2F-C08C69FB732E}"/>
              </a:ext>
            </a:extLst>
          </p:cNvPr>
          <p:cNvCxnSpPr/>
          <p:nvPr/>
        </p:nvCxnSpPr>
        <p:spPr>
          <a:xfrm>
            <a:off x="5203963" y="35427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8" name="Google Shape;186;p28">
            <a:extLst>
              <a:ext uri="{FF2B5EF4-FFF2-40B4-BE49-F238E27FC236}">
                <a16:creationId xmlns:a16="http://schemas.microsoft.com/office/drawing/2014/main" id="{620C832E-2E7E-D7ED-DC57-60C5A79D25A5}"/>
              </a:ext>
            </a:extLst>
          </p:cNvPr>
          <p:cNvCxnSpPr/>
          <p:nvPr/>
        </p:nvCxnSpPr>
        <p:spPr>
          <a:xfrm>
            <a:off x="5940658"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9" name="Google Shape;187;p28">
            <a:extLst>
              <a:ext uri="{FF2B5EF4-FFF2-40B4-BE49-F238E27FC236}">
                <a16:creationId xmlns:a16="http://schemas.microsoft.com/office/drawing/2014/main" id="{1B7109FA-61DA-FD35-67D8-7298A0248361}"/>
              </a:ext>
            </a:extLst>
          </p:cNvPr>
          <p:cNvCxnSpPr/>
          <p:nvPr/>
        </p:nvCxnSpPr>
        <p:spPr>
          <a:xfrm>
            <a:off x="6311675"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0" name="Google Shape;188;p28">
            <a:extLst>
              <a:ext uri="{FF2B5EF4-FFF2-40B4-BE49-F238E27FC236}">
                <a16:creationId xmlns:a16="http://schemas.microsoft.com/office/drawing/2014/main" id="{A2B57561-8AEF-3F94-F7F8-AEE14775FF75}"/>
              </a:ext>
            </a:extLst>
          </p:cNvPr>
          <p:cNvCxnSpPr/>
          <p:nvPr/>
        </p:nvCxnSpPr>
        <p:spPr>
          <a:xfrm>
            <a:off x="6642352"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89;p28">
            <a:extLst>
              <a:ext uri="{FF2B5EF4-FFF2-40B4-BE49-F238E27FC236}">
                <a16:creationId xmlns:a16="http://schemas.microsoft.com/office/drawing/2014/main" id="{7F62F7FD-E152-680F-A567-C5AE2BFE93BB}"/>
              </a:ext>
            </a:extLst>
          </p:cNvPr>
          <p:cNvCxnSpPr/>
          <p:nvPr/>
        </p:nvCxnSpPr>
        <p:spPr>
          <a:xfrm>
            <a:off x="7072987" y="3537989"/>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90;p28">
            <a:extLst>
              <a:ext uri="{FF2B5EF4-FFF2-40B4-BE49-F238E27FC236}">
                <a16:creationId xmlns:a16="http://schemas.microsoft.com/office/drawing/2014/main" id="{E501D16E-BC80-E60B-A534-F35F5E96003D}"/>
              </a:ext>
            </a:extLst>
          </p:cNvPr>
          <p:cNvCxnSpPr/>
          <p:nvPr/>
        </p:nvCxnSpPr>
        <p:spPr>
          <a:xfrm>
            <a:off x="75121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91;p28">
            <a:extLst>
              <a:ext uri="{FF2B5EF4-FFF2-40B4-BE49-F238E27FC236}">
                <a16:creationId xmlns:a16="http://schemas.microsoft.com/office/drawing/2014/main" id="{EF72AF5B-EC58-8C98-633B-7B8D767FC988}"/>
              </a:ext>
            </a:extLst>
          </p:cNvPr>
          <p:cNvCxnSpPr/>
          <p:nvPr/>
        </p:nvCxnSpPr>
        <p:spPr>
          <a:xfrm>
            <a:off x="7849534" y="3520842"/>
            <a:ext cx="0" cy="399600"/>
          </a:xfrm>
          <a:prstGeom prst="straightConnector1">
            <a:avLst/>
          </a:prstGeom>
          <a:noFill/>
          <a:ln w="9525" cap="flat" cmpd="sng">
            <a:solidFill>
              <a:schemeClr val="dk2"/>
            </a:solidFill>
            <a:prstDash val="solid"/>
            <a:round/>
            <a:headEnd type="none" w="med" len="med"/>
            <a:tailEnd type="none" w="med" len="med"/>
          </a:ln>
        </p:spPr>
      </p:cxnSp>
      <p:cxnSp>
        <p:nvCxnSpPr>
          <p:cNvPr id="14" name="Google Shape;192;p28">
            <a:extLst>
              <a:ext uri="{FF2B5EF4-FFF2-40B4-BE49-F238E27FC236}">
                <a16:creationId xmlns:a16="http://schemas.microsoft.com/office/drawing/2014/main" id="{98B5E0DB-A375-BAFB-8B06-D64950DA46F4}"/>
              </a:ext>
            </a:extLst>
          </p:cNvPr>
          <p:cNvCxnSpPr/>
          <p:nvPr/>
        </p:nvCxnSpPr>
        <p:spPr>
          <a:xfrm>
            <a:off x="8186934" y="3520842"/>
            <a:ext cx="0" cy="399600"/>
          </a:xfrm>
          <a:prstGeom prst="straightConnector1">
            <a:avLst/>
          </a:prstGeom>
          <a:noFill/>
          <a:ln w="9525" cap="flat" cmpd="sng">
            <a:solidFill>
              <a:schemeClr val="dk2"/>
            </a:solidFill>
            <a:prstDash val="solid"/>
            <a:round/>
            <a:headEnd type="none" w="med" len="med"/>
            <a:tailEnd type="none" w="med" len="med"/>
          </a:ln>
        </p:spPr>
      </p:cxnSp>
      <p:sp>
        <p:nvSpPr>
          <p:cNvPr id="15" name="TextBox 14">
            <a:extLst>
              <a:ext uri="{FF2B5EF4-FFF2-40B4-BE49-F238E27FC236}">
                <a16:creationId xmlns:a16="http://schemas.microsoft.com/office/drawing/2014/main" id="{630FF120-184F-9714-7858-8A8D7358DE59}"/>
              </a:ext>
            </a:extLst>
          </p:cNvPr>
          <p:cNvSpPr txBox="1"/>
          <p:nvPr/>
        </p:nvSpPr>
        <p:spPr>
          <a:xfrm>
            <a:off x="5009600" y="3937589"/>
            <a:ext cx="1093186" cy="523220"/>
          </a:xfrm>
          <a:prstGeom prst="rect">
            <a:avLst/>
          </a:prstGeom>
          <a:noFill/>
        </p:spPr>
        <p:txBody>
          <a:bodyPr wrap="square">
            <a:spAutoFit/>
          </a:bodyPr>
          <a:lstStyle/>
          <a:p>
            <a:r>
              <a:rPr lang="en-US" sz="1400" dirty="0"/>
              <a:t>sum = 801</a:t>
            </a:r>
          </a:p>
          <a:p>
            <a:r>
              <a:rPr lang="en-US" dirty="0"/>
              <a:t>avg = 80.1</a:t>
            </a:r>
            <a:endParaRPr lang="en-US" sz="1400" dirty="0"/>
          </a:p>
        </p:txBody>
      </p:sp>
      <p:sp>
        <p:nvSpPr>
          <p:cNvPr id="18" name="Google Shape;169;p27">
            <a:extLst>
              <a:ext uri="{FF2B5EF4-FFF2-40B4-BE49-F238E27FC236}">
                <a16:creationId xmlns:a16="http://schemas.microsoft.com/office/drawing/2014/main" id="{3E627ACB-9856-7C91-4B6D-59C93A214010}"/>
              </a:ext>
            </a:extLst>
          </p:cNvPr>
          <p:cNvSpPr txBox="1">
            <a:spLocks/>
          </p:cNvSpPr>
          <p:nvPr/>
        </p:nvSpPr>
        <p:spPr>
          <a:xfrm>
            <a:off x="369875" y="940000"/>
            <a:ext cx="4929000" cy="3761400"/>
          </a:xfrm>
          <a:prstGeom prst="rect">
            <a:avLst/>
          </a:prstGeom>
          <a:noFill/>
          <a:ln>
            <a:noFill/>
          </a:ln>
        </p:spPr>
        <p:txBody>
          <a:bodyPr spcFirstLastPara="1" vert="horz" wrap="square" lIns="91425" tIns="45700" rIns="91425" bIns="45700" rtlCol="0" anchor="t" anchorCtr="0">
            <a:normAutofit lnSpcReduction="10000"/>
          </a:bodyPr>
          <a:lstStyle>
            <a:defPPr marR="0" lvl="0" algn="l" rtl="0">
              <a:lnSpc>
                <a:spcPct val="100000"/>
              </a:lnSpc>
              <a:spcBef>
                <a:spcPts val="0"/>
              </a:spcBef>
              <a:spcAft>
                <a:spcPts val="0"/>
              </a:spcAft>
            </a:defPPr>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pPr marL="0" indent="0">
              <a:lnSpc>
                <a:spcPct val="70000"/>
              </a:lnSpc>
              <a:buSzPts val="688"/>
              <a:buFont typeface="Arial"/>
              <a:buNone/>
            </a:pPr>
            <a:r>
              <a:rPr lang="en-US" sz="1225"/>
              <a:t>#create array and filled with user input from slide 49</a:t>
            </a:r>
          </a:p>
          <a:p>
            <a:pPr marL="0" indent="0">
              <a:lnSpc>
                <a:spcPct val="70000"/>
              </a:lnSpc>
              <a:buSzPts val="688"/>
              <a:buFont typeface="Arial"/>
              <a:buNone/>
            </a:pPr>
            <a:r>
              <a:rPr lang="en-US" sz="1225"/>
              <a:t>grades = [90,80,100,100,85,92,100,75,82,97]</a:t>
            </a:r>
          </a:p>
          <a:p>
            <a:pPr marL="0" indent="0">
              <a:lnSpc>
                <a:spcPct val="70000"/>
              </a:lnSpc>
              <a:buSzPts val="688"/>
              <a:buFont typeface="Arial"/>
              <a:buNone/>
            </a:pPr>
            <a:endParaRPr lang="en-US" sz="1225"/>
          </a:p>
          <a:p>
            <a:pPr marL="0" indent="0">
              <a:lnSpc>
                <a:spcPct val="70000"/>
              </a:lnSpc>
              <a:buSzPts val="688"/>
              <a:buFont typeface="Arial"/>
              <a:buNone/>
            </a:pPr>
            <a:r>
              <a:rPr lang="en-US" sz="1225"/>
              <a:t>sum = 0</a:t>
            </a:r>
          </a:p>
          <a:p>
            <a:pPr marL="0" indent="0">
              <a:lnSpc>
                <a:spcPct val="70000"/>
              </a:lnSpc>
              <a:buSzPts val="688"/>
              <a:buFont typeface="Arial"/>
              <a:buNone/>
            </a:pPr>
            <a:endParaRPr lang="en-US" sz="1225"/>
          </a:p>
          <a:p>
            <a:pPr marL="0" indent="0">
              <a:lnSpc>
                <a:spcPct val="70000"/>
              </a:lnSpc>
              <a:buSzPts val="688"/>
              <a:buFont typeface="Arial"/>
              <a:buNone/>
            </a:pPr>
            <a:r>
              <a:rPr lang="en-US" sz="1225"/>
              <a:t>#using loop to iterate and add up all 10 grades are entered</a:t>
            </a:r>
          </a:p>
          <a:p>
            <a:pPr marL="0" indent="0">
              <a:lnSpc>
                <a:spcPct val="70000"/>
              </a:lnSpc>
              <a:buSzPts val="688"/>
              <a:buFont typeface="Arial"/>
              <a:buNone/>
            </a:pPr>
            <a:r>
              <a:rPr lang="en-US" sz="1225"/>
              <a:t>for i in grades:</a:t>
            </a:r>
          </a:p>
          <a:p>
            <a:pPr marL="0" indent="0">
              <a:lnSpc>
                <a:spcPct val="70000"/>
              </a:lnSpc>
              <a:buSzPts val="688"/>
              <a:buFont typeface="Arial"/>
              <a:buNone/>
            </a:pPr>
            <a:r>
              <a:rPr lang="en-US" sz="1225"/>
              <a:t>    sum += i</a:t>
            </a:r>
          </a:p>
          <a:p>
            <a:pPr marL="0" indent="0">
              <a:lnSpc>
                <a:spcPct val="70000"/>
              </a:lnSpc>
              <a:buSzPts val="688"/>
              <a:buFont typeface="Arial"/>
              <a:buNone/>
            </a:pPr>
            <a:endParaRPr lang="en-US" sz="1225"/>
          </a:p>
          <a:p>
            <a:pPr marL="0" indent="0">
              <a:lnSpc>
                <a:spcPct val="70000"/>
              </a:lnSpc>
              <a:buSzPts val="688"/>
              <a:buFont typeface="Arial"/>
              <a:buNone/>
            </a:pPr>
            <a:r>
              <a:rPr lang="en-US" sz="1225"/>
              <a:t>print(" Sum of all grades = "+str(sum))    </a:t>
            </a:r>
          </a:p>
          <a:p>
            <a:pPr marL="0" indent="0">
              <a:lnSpc>
                <a:spcPct val="70000"/>
              </a:lnSpc>
              <a:buSzPts val="688"/>
              <a:buFont typeface="Arial"/>
              <a:buNone/>
            </a:pPr>
            <a:endParaRPr lang="en-US" sz="1225"/>
          </a:p>
          <a:p>
            <a:pPr marL="0" indent="0">
              <a:lnSpc>
                <a:spcPct val="70000"/>
              </a:lnSpc>
              <a:buSzPts val="688"/>
              <a:buFont typeface="Arial"/>
              <a:buNone/>
            </a:pPr>
            <a:r>
              <a:rPr lang="en-US" sz="1225"/>
              <a:t># avg</a:t>
            </a:r>
          </a:p>
          <a:p>
            <a:pPr marL="0" indent="0">
              <a:lnSpc>
                <a:spcPct val="70000"/>
              </a:lnSpc>
              <a:buSzPts val="688"/>
              <a:buFont typeface="Arial"/>
              <a:buNone/>
            </a:pPr>
            <a:r>
              <a:rPr lang="en-US" sz="1225"/>
              <a:t>avg = 0.0</a:t>
            </a:r>
          </a:p>
          <a:p>
            <a:pPr marL="0" indent="0">
              <a:lnSpc>
                <a:spcPct val="70000"/>
              </a:lnSpc>
              <a:buSzPts val="688"/>
              <a:buFont typeface="Arial"/>
              <a:buNone/>
            </a:pPr>
            <a:endParaRPr lang="en-US" sz="1225"/>
          </a:p>
          <a:p>
            <a:pPr marL="0" indent="0">
              <a:lnSpc>
                <a:spcPct val="70000"/>
              </a:lnSpc>
              <a:buSzPts val="688"/>
              <a:buFont typeface="Arial"/>
              <a:buNone/>
            </a:pPr>
            <a:r>
              <a:rPr lang="en-US" sz="1225"/>
              <a:t>avg = sum/10.0</a:t>
            </a:r>
          </a:p>
          <a:p>
            <a:pPr marL="0" indent="0">
              <a:lnSpc>
                <a:spcPct val="70000"/>
              </a:lnSpc>
              <a:buSzPts val="688"/>
              <a:buFont typeface="Arial"/>
              <a:buNone/>
            </a:pPr>
            <a:r>
              <a:rPr lang="en-US" sz="1225"/>
              <a:t>print("Your quiz average is "+str(avg))</a:t>
            </a:r>
            <a:endParaRPr lang="en-US" sz="1225"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07C1E-F188-D6DD-19FC-CFE02BD98EDD}"/>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CC6DA35B-29BB-545C-1A85-B2D98E86C6A1}"/>
              </a:ext>
            </a:extLst>
          </p:cNvPr>
          <p:cNvSpPr>
            <a:spLocks noGrp="1"/>
          </p:cNvSpPr>
          <p:nvPr>
            <p:ph idx="1"/>
          </p:nvPr>
        </p:nvSpPr>
        <p:spPr/>
        <p:txBody>
          <a:bodyPr spcFirstLastPara="1" vert="horz" wrap="square" lIns="68580" tIns="34290" rIns="68580" bIns="34290" rtlCol="0" anchor="t" anchorCtr="0">
            <a:normAutofit/>
          </a:bodyPr>
          <a:lstStyle/>
          <a:p>
            <a:r>
              <a:rPr lang="en-US" sz="1800" dirty="0">
                <a:latin typeface="Arial" panose="020B0604020202020204" pitchFamily="34" charset="0"/>
                <a:cs typeface="Arial" panose="020B0604020202020204" pitchFamily="34" charset="0"/>
              </a:rPr>
              <a:t>Python provides a rich set of built-in data structures that can be used to represent and manipulate data in various forms.</a:t>
            </a:r>
          </a:p>
          <a:p>
            <a:r>
              <a:rPr lang="en-US" sz="1800" dirty="0">
                <a:latin typeface="Arial" panose="020B0604020202020204" pitchFamily="34" charset="0"/>
                <a:cs typeface="Arial" panose="020B0604020202020204" pitchFamily="34" charset="0"/>
              </a:rPr>
              <a:t> Lists, tuples, and sets are all examples of sequence types that allow ordered collections of elements.</a:t>
            </a:r>
          </a:p>
          <a:p>
            <a:r>
              <a:rPr lang="en-US" sz="1800" dirty="0">
                <a:latin typeface="Arial" panose="020B0604020202020204" pitchFamily="34" charset="0"/>
                <a:cs typeface="Arial" panose="020B0604020202020204" pitchFamily="34" charset="0"/>
              </a:rPr>
              <a:t> Dictionaries, on the other hand, allow us to create a mapping of key-value pairs, while arrays and matrices allow us to work with multi-dimensional data.</a:t>
            </a:r>
          </a:p>
          <a:p>
            <a:r>
              <a:rPr lang="en-US" sz="1800" dirty="0">
                <a:latin typeface="Arial" panose="020B0604020202020204" pitchFamily="34" charset="0"/>
                <a:cs typeface="Arial" panose="020B0604020202020204" pitchFamily="34" charset="0"/>
              </a:rPr>
              <a:t>Each data structure has its own strengths and weaknesses, and choosing the right one for a particular use case depends on factors such as performance, memory usage, ease of use, and data requirements.</a:t>
            </a:r>
          </a:p>
        </p:txBody>
      </p:sp>
    </p:spTree>
    <p:extLst>
      <p:ext uri="{BB962C8B-B14F-4D97-AF65-F5344CB8AC3E}">
        <p14:creationId xmlns:p14="http://schemas.microsoft.com/office/powerpoint/2010/main" val="2386525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3364B-A1E8-CC34-08C6-F7635F5C857C}"/>
              </a:ext>
            </a:extLst>
          </p:cNvPr>
          <p:cNvSpPr>
            <a:spLocks noGrp="1"/>
          </p:cNvSpPr>
          <p:nvPr>
            <p:ph type="title"/>
          </p:nvPr>
        </p:nvSpPr>
        <p:spPr>
          <a:xfrm>
            <a:off x="628650" y="13692"/>
            <a:ext cx="7886700" cy="994172"/>
          </a:xfrm>
        </p:spPr>
        <p:txBody>
          <a:bodyPr>
            <a:normAutofit/>
          </a:bodyPr>
          <a:lstStyle/>
          <a:p>
            <a:r>
              <a:rPr lang="en-US" sz="2475" dirty="0">
                <a:latin typeface="Arial" panose="020B0604020202020204" pitchFamily="34" charset="0"/>
                <a:cs typeface="Arial" panose="020B0604020202020204" pitchFamily="34" charset="0"/>
              </a:rPr>
              <a:t>Examples</a:t>
            </a:r>
          </a:p>
        </p:txBody>
      </p:sp>
      <p:sp>
        <p:nvSpPr>
          <p:cNvPr id="3" name="Content Placeholder 2">
            <a:extLst>
              <a:ext uri="{FF2B5EF4-FFF2-40B4-BE49-F238E27FC236}">
                <a16:creationId xmlns:a16="http://schemas.microsoft.com/office/drawing/2014/main" id="{385D55C0-7267-B2D1-1071-0504DA760061}"/>
              </a:ext>
            </a:extLst>
          </p:cNvPr>
          <p:cNvSpPr>
            <a:spLocks noGrp="1"/>
          </p:cNvSpPr>
          <p:nvPr>
            <p:ph idx="1"/>
          </p:nvPr>
        </p:nvSpPr>
        <p:spPr>
          <a:xfrm>
            <a:off x="628650" y="1007864"/>
            <a:ext cx="7886700" cy="3624859"/>
          </a:xfrm>
        </p:spPr>
        <p:txBody>
          <a:bodyPr spcFirstLastPara="1" vert="horz" wrap="square" lIns="68580" tIns="34290" rIns="68580" bIns="34290" rtlCol="0" anchor="t" anchorCtr="0">
            <a:normAutofit/>
          </a:bodyPr>
          <a:lstStyle/>
          <a:p>
            <a:r>
              <a:rPr lang="en-US" sz="1950" dirty="0">
                <a:latin typeface="Arial" panose="020B0604020202020204" pitchFamily="34" charset="0"/>
                <a:cs typeface="Arial" panose="020B0604020202020204" pitchFamily="34" charset="0"/>
              </a:rPr>
              <a:t>A list of integers : my_list = [1, 2, 3, 4, 5]</a:t>
            </a:r>
          </a:p>
          <a:p>
            <a:r>
              <a:rPr lang="en-US" sz="1950"/>
              <a:t>A list of floating-point numbers : </a:t>
            </a:r>
            <a:r>
              <a:rPr lang="en-US" sz="1950" err="1"/>
              <a:t>my_list</a:t>
            </a:r>
            <a:r>
              <a:rPr lang="en-US" sz="1950"/>
              <a:t> = [3.14, 1.618, 2.718, 0.693]</a:t>
            </a:r>
          </a:p>
          <a:p>
            <a:r>
              <a:rPr lang="en-US" sz="1950"/>
              <a:t>A list of strings :  my_list = ["apple", "banana", "cherry", "date”]</a:t>
            </a:r>
          </a:p>
          <a:p>
            <a:r>
              <a:rPr lang="en-US" sz="1950"/>
              <a:t>A list of Boolean values: my_list = [True, False, True, False]</a:t>
            </a:r>
          </a:p>
          <a:p>
            <a:r>
              <a:rPr lang="en-US" sz="1950"/>
              <a:t>A list of mixed data types: my_list = [1, "apple", 3.14, True]</a:t>
            </a:r>
          </a:p>
          <a:p>
            <a:r>
              <a:rPr lang="en-US" sz="1950"/>
              <a:t>A list of lists (a nested list): my_list = [[</a:t>
            </a:r>
            <a:r>
              <a:rPr lang="en-US" sz="1950">
                <a:solidFill>
                  <a:srgbClr val="FFFFFF"/>
                </a:solidFill>
              </a:rPr>
              <a:t>[</a:t>
            </a:r>
            <a:r>
              <a:rPr lang="en-US" sz="1950"/>
              <a:t>1, 2, 3], ["apple", "banana", "cherry"], [True, False]]</a:t>
            </a:r>
          </a:p>
          <a:p>
            <a:pPr marL="0" indent="0">
              <a:buNone/>
            </a:pPr>
            <a:endParaRPr lang="en-US" dirty="0"/>
          </a:p>
        </p:txBody>
      </p:sp>
    </p:spTree>
    <p:extLst>
      <p:ext uri="{BB962C8B-B14F-4D97-AF65-F5344CB8AC3E}">
        <p14:creationId xmlns:p14="http://schemas.microsoft.com/office/powerpoint/2010/main" val="1802052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8D288-B6F9-AB40-D742-AB4F47BE5E99}"/>
              </a:ext>
            </a:extLst>
          </p:cNvPr>
          <p:cNvSpPr>
            <a:spLocks noGrp="1"/>
          </p:cNvSpPr>
          <p:nvPr>
            <p:ph type="title"/>
          </p:nvPr>
        </p:nvSpPr>
        <p:spPr>
          <a:xfrm>
            <a:off x="547772" y="-117390"/>
            <a:ext cx="7886700" cy="994172"/>
          </a:xfrm>
        </p:spPr>
        <p:txBody>
          <a:bodyPr>
            <a:normAutofit/>
          </a:bodyPr>
          <a:lstStyle/>
          <a:p>
            <a:r>
              <a:rPr lang="en-US" sz="2475" dirty="0">
                <a:latin typeface="Arial" panose="020B0604020202020204" pitchFamily="34" charset="0"/>
                <a:cs typeface="Arial" panose="020B0604020202020204" pitchFamily="34" charset="0"/>
              </a:rPr>
              <a:t>Accessing Elements in list</a:t>
            </a:r>
          </a:p>
        </p:txBody>
      </p:sp>
      <p:sp>
        <p:nvSpPr>
          <p:cNvPr id="3" name="Content Placeholder 2">
            <a:extLst>
              <a:ext uri="{FF2B5EF4-FFF2-40B4-BE49-F238E27FC236}">
                <a16:creationId xmlns:a16="http://schemas.microsoft.com/office/drawing/2014/main" id="{BC042CC8-4C59-5FB2-1595-8B1A520BDC26}"/>
              </a:ext>
            </a:extLst>
          </p:cNvPr>
          <p:cNvSpPr>
            <a:spLocks noGrp="1"/>
          </p:cNvSpPr>
          <p:nvPr>
            <p:ph idx="1"/>
          </p:nvPr>
        </p:nvSpPr>
        <p:spPr>
          <a:xfrm>
            <a:off x="628650" y="876782"/>
            <a:ext cx="7886700" cy="3755940"/>
          </a:xfrm>
        </p:spPr>
        <p:txBody>
          <a:bodyPr spcFirstLastPara="1" vert="horz" wrap="square" lIns="68580" tIns="34290" rIns="68580" bIns="34290" rtlCol="0" anchor="t" anchorCtr="0">
            <a:normAutofit fontScale="92500" lnSpcReduction="10000"/>
          </a:bodyPr>
          <a:lstStyle/>
          <a:p>
            <a:pPr algn="l"/>
            <a:r>
              <a:rPr lang="en-US" b="0" i="0" u="none" strike="noStrike" dirty="0">
                <a:effectLst/>
                <a:latin typeface="Arial" panose="020B0604020202020204" pitchFamily="34" charset="0"/>
                <a:cs typeface="Arial" panose="020B0604020202020204" pitchFamily="34" charset="0"/>
              </a:rPr>
              <a:t>There are two main ways to access elements in a list: indexing and slicing.</a:t>
            </a:r>
          </a:p>
          <a:p>
            <a:pPr algn="l"/>
            <a:r>
              <a:rPr lang="en-US" b="0" i="0" u="none" strike="noStrike" dirty="0">
                <a:effectLst/>
                <a:latin typeface="Arial" panose="020B0604020202020204" pitchFamily="34" charset="0"/>
                <a:cs typeface="Arial" panose="020B0604020202020204" pitchFamily="34" charset="0"/>
              </a:rPr>
              <a:t>Indexing a list: Each element in a list has a unique index number that represents its position in the list.</a:t>
            </a:r>
          </a:p>
          <a:p>
            <a:pPr algn="l"/>
            <a:r>
              <a:rPr lang="en-US" b="0" i="0" u="none" strike="noStrike" dirty="0">
                <a:effectLst/>
                <a:latin typeface="Arial" panose="020B0604020202020204" pitchFamily="34" charset="0"/>
                <a:cs typeface="Arial" panose="020B0604020202020204" pitchFamily="34" charset="0"/>
              </a:rPr>
              <a:t> Indexing a list involves using the index number to access a specific element in the list.</a:t>
            </a:r>
          </a:p>
          <a:p>
            <a:pPr algn="l"/>
            <a:r>
              <a:rPr lang="en-US" b="0" i="0" u="none" strike="noStrike" dirty="0">
                <a:effectLst/>
                <a:latin typeface="Arial" panose="020B0604020202020204" pitchFamily="34" charset="0"/>
                <a:cs typeface="Arial" panose="020B0604020202020204" pitchFamily="34" charset="0"/>
              </a:rPr>
              <a:t> Index numbers start at 0 for the first element in the list, and increase by 1 for each subsequent element.</a:t>
            </a:r>
          </a:p>
          <a:p>
            <a:pPr marL="0" indent="0">
              <a:buNone/>
            </a:pPr>
            <a:r>
              <a:rPr lang="en-US">
                <a:latin typeface="Arial"/>
                <a:cs typeface="Arial"/>
              </a:rPr>
              <a:t>  </a:t>
            </a:r>
            <a:r>
              <a:rPr lang="en-US" b="1">
                <a:latin typeface="Arial"/>
                <a:cs typeface="Arial"/>
              </a:rPr>
              <a:t> </a:t>
            </a:r>
            <a:r>
              <a:rPr lang="en-US" b="1" i="0" u="none" strike="noStrike">
                <a:effectLst/>
                <a:latin typeface="Arial"/>
                <a:cs typeface="Arial"/>
              </a:rPr>
              <a:t>Example :</a:t>
            </a:r>
          </a:p>
          <a:p>
            <a:pPr marL="0" indent="0">
              <a:buNone/>
            </a:pPr>
            <a:r>
              <a:rPr lang="en-US">
                <a:latin typeface="Arial"/>
                <a:cs typeface="Arial"/>
              </a:rPr>
              <a:t>            </a:t>
            </a:r>
            <a:r>
              <a:rPr lang="en-US" err="1">
                <a:latin typeface="Arial"/>
                <a:cs typeface="Arial"/>
              </a:rPr>
              <a:t>my_list</a:t>
            </a:r>
            <a:r>
              <a:rPr lang="en-US">
                <a:latin typeface="Arial"/>
                <a:cs typeface="Arial"/>
              </a:rPr>
              <a:t> = ["apple", "banana", "cherry", "date"]</a:t>
            </a:r>
            <a:endParaRPr lang="en-US">
              <a:latin typeface="Arial" panose="020B0604020202020204" pitchFamily="34" charset="0"/>
              <a:cs typeface="Arial" panose="020B0604020202020204" pitchFamily="34" charset="0"/>
            </a:endParaRPr>
          </a:p>
          <a:p>
            <a:pPr marL="0" indent="0">
              <a:buNone/>
            </a:pPr>
            <a:r>
              <a:rPr lang="en-US">
                <a:solidFill>
                  <a:srgbClr val="E9950C"/>
                </a:solidFill>
                <a:latin typeface="Arial"/>
                <a:cs typeface="Arial"/>
              </a:rPr>
              <a:t>            </a:t>
            </a:r>
            <a:r>
              <a:rPr lang="en-US">
                <a:latin typeface="Arial"/>
                <a:cs typeface="Arial"/>
              </a:rPr>
              <a:t>print(</a:t>
            </a:r>
            <a:r>
              <a:rPr lang="en-US" err="1">
                <a:latin typeface="Arial"/>
                <a:cs typeface="Arial"/>
              </a:rPr>
              <a:t>my_list</a:t>
            </a:r>
            <a:r>
              <a:rPr lang="en-US">
                <a:latin typeface="Arial"/>
                <a:cs typeface="Arial"/>
              </a:rPr>
              <a:t>[0]) # Output: "apple" </a:t>
            </a:r>
            <a:endParaRPr lang="en-US">
              <a:cs typeface="Calibri"/>
            </a:endParaRPr>
          </a:p>
          <a:p>
            <a:pPr marL="0" indent="0">
              <a:buNone/>
            </a:pPr>
            <a:r>
              <a:rPr lang="en-US">
                <a:latin typeface="Arial"/>
                <a:cs typeface="Arial"/>
              </a:rPr>
              <a:t>            print(</a:t>
            </a:r>
            <a:r>
              <a:rPr lang="en-US" err="1">
                <a:latin typeface="Arial"/>
                <a:cs typeface="Arial"/>
              </a:rPr>
              <a:t>my_list</a:t>
            </a:r>
            <a:r>
              <a:rPr lang="en-US">
                <a:latin typeface="Arial"/>
                <a:cs typeface="Arial"/>
              </a:rPr>
              <a:t>[2]) # Output: "cherry"</a:t>
            </a:r>
            <a:endParaRPr lang="en-US">
              <a:cs typeface="Calibri"/>
            </a:endParaRPr>
          </a:p>
          <a:p>
            <a:endParaRPr lang="en-US" dirty="0"/>
          </a:p>
        </p:txBody>
      </p:sp>
    </p:spTree>
    <p:extLst>
      <p:ext uri="{BB962C8B-B14F-4D97-AF65-F5344CB8AC3E}">
        <p14:creationId xmlns:p14="http://schemas.microsoft.com/office/powerpoint/2010/main" val="377638843"/>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TotalTime>
  <Words>7280</Words>
  <Application>Microsoft Office PowerPoint</Application>
  <PresentationFormat>On-screen Show (16:9)</PresentationFormat>
  <Paragraphs>1062</Paragraphs>
  <Slides>77</Slides>
  <Notes>41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77</vt:i4>
      </vt:variant>
    </vt:vector>
  </HeadingPairs>
  <TitlesOfParts>
    <vt:vector size="83" baseType="lpstr">
      <vt:lpstr>Arial</vt:lpstr>
      <vt:lpstr>ColfaxAI</vt:lpstr>
      <vt:lpstr>Segoe UI</vt:lpstr>
      <vt:lpstr>Söhne</vt:lpstr>
      <vt:lpstr>Verdana</vt:lpstr>
      <vt:lpstr>Office Theme</vt:lpstr>
      <vt:lpstr>Data Structures</vt:lpstr>
      <vt:lpstr>Contents</vt:lpstr>
      <vt:lpstr>What are Data Structures?</vt:lpstr>
      <vt:lpstr>Types of Data Structures in Python </vt:lpstr>
      <vt:lpstr>Lists:</vt:lpstr>
      <vt:lpstr>Importance of List</vt:lpstr>
      <vt:lpstr>Creating List</vt:lpstr>
      <vt:lpstr>Examples</vt:lpstr>
      <vt:lpstr>Accessing Elements in list</vt:lpstr>
      <vt:lpstr>Accessing Elements in list</vt:lpstr>
      <vt:lpstr>Example on accessing elements in list:</vt:lpstr>
      <vt:lpstr>Built In Methods for lists in Python</vt:lpstr>
      <vt:lpstr>Built In Methods for lists in Python</vt:lpstr>
      <vt:lpstr>Tuples:</vt:lpstr>
      <vt:lpstr>Differences between tuples and lists:</vt:lpstr>
      <vt:lpstr>Accessing Tuple Elements</vt:lpstr>
      <vt:lpstr>Accessing Tuple Elements</vt:lpstr>
      <vt:lpstr>Accessing Tuple Elements</vt:lpstr>
      <vt:lpstr>Methods</vt:lpstr>
      <vt:lpstr>Methods</vt:lpstr>
      <vt:lpstr> Sets:</vt:lpstr>
      <vt:lpstr>       Defining Sets:       </vt:lpstr>
      <vt:lpstr>Basic Set Operations</vt:lpstr>
      <vt:lpstr>Basic Set Operations</vt:lpstr>
      <vt:lpstr>Basic Set Operations</vt:lpstr>
      <vt:lpstr>Basic Set Operations</vt:lpstr>
      <vt:lpstr>Methods in Sets</vt:lpstr>
      <vt:lpstr>Methods in Sets</vt:lpstr>
      <vt:lpstr>Dictionaries:</vt:lpstr>
      <vt:lpstr>Defining a Dictionary</vt:lpstr>
      <vt:lpstr>Defining a Dictionary</vt:lpstr>
      <vt:lpstr>Modifying a Dictionary</vt:lpstr>
      <vt:lpstr>Modifying a Dictionary</vt:lpstr>
      <vt:lpstr>Modifying a Dictionary</vt:lpstr>
      <vt:lpstr> Dictionary Methods </vt:lpstr>
      <vt:lpstr>Arrays:</vt:lpstr>
      <vt:lpstr>  Access the Elements of an Array  </vt:lpstr>
      <vt:lpstr>The Length of an Array</vt:lpstr>
      <vt:lpstr>Looping Array Elements</vt:lpstr>
      <vt:lpstr>Adding Array Elements</vt:lpstr>
      <vt:lpstr>Removing Array Elements</vt:lpstr>
      <vt:lpstr>Array Methods</vt:lpstr>
      <vt:lpstr>Challenge</vt:lpstr>
      <vt:lpstr>Solution</vt:lpstr>
      <vt:lpstr>Let’s talk about the loop: </vt:lpstr>
      <vt:lpstr>Initializing an array</vt:lpstr>
      <vt:lpstr>Example of initialization</vt:lpstr>
      <vt:lpstr>Calculating the quiz average</vt:lpstr>
      <vt:lpstr>Our Solution – not the only possible solution</vt:lpstr>
      <vt:lpstr>Let’s trace it</vt:lpstr>
      <vt:lpstr>Let’s trace it</vt:lpstr>
      <vt:lpstr>Let’s trace it</vt:lpstr>
      <vt:lpstr>Let’s trace it</vt:lpstr>
      <vt:lpstr>Let’s trace it</vt:lpstr>
      <vt:lpstr>Let’s trace it</vt:lpstr>
      <vt:lpstr>Let’s trace it</vt:lpstr>
      <vt:lpstr>Let’s trace it</vt:lpstr>
      <vt:lpstr>Let’s trace it</vt:lpstr>
      <vt:lpstr>Let’s trace it</vt:lpstr>
      <vt:lpstr>Let’s trace it</vt:lpstr>
      <vt:lpstr>Let’s trace it</vt:lpstr>
      <vt:lpstr>Let’s trace it</vt:lpstr>
      <vt:lpstr>Let’s trace it</vt:lpstr>
      <vt:lpstr>Let’s trace it</vt:lpstr>
      <vt:lpstr>Let’s trace it</vt:lpstr>
      <vt:lpstr>Let’s trace it</vt:lpstr>
      <vt:lpstr>Let’s trace it</vt:lpstr>
      <vt:lpstr>Let’s trace it</vt:lpstr>
      <vt:lpstr>Let’s trace it</vt:lpstr>
      <vt:lpstr>Let’s trace it</vt:lpstr>
      <vt:lpstr>Let’s trace it</vt:lpstr>
      <vt:lpstr>Let’s trace it</vt:lpstr>
      <vt:lpstr>Let’s trace it</vt:lpstr>
      <vt:lpstr>Let’s trace it</vt:lpstr>
      <vt:lpstr>Let’s trace it</vt:lpstr>
      <vt:lpstr>Let’s trace it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Arrays</dc:title>
  <cp:lastModifiedBy>Douglas Malcolm</cp:lastModifiedBy>
  <cp:revision>3</cp:revision>
  <dcterms:modified xsi:type="dcterms:W3CDTF">2023-03-27T17:57:22Z</dcterms:modified>
</cp:coreProperties>
</file>