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40"/>
  </p:notesMasterIdLst>
  <p:sldIdLst>
    <p:sldId id="256" r:id="rId2"/>
    <p:sldId id="257" r:id="rId3"/>
    <p:sldId id="261" r:id="rId4"/>
    <p:sldId id="277" r:id="rId5"/>
    <p:sldId id="260" r:id="rId6"/>
    <p:sldId id="259" r:id="rId7"/>
    <p:sldId id="263" r:id="rId8"/>
    <p:sldId id="265" r:id="rId9"/>
    <p:sldId id="266" r:id="rId10"/>
    <p:sldId id="264" r:id="rId11"/>
    <p:sldId id="267" r:id="rId12"/>
    <p:sldId id="275" r:id="rId13"/>
    <p:sldId id="276" r:id="rId14"/>
    <p:sldId id="268" r:id="rId15"/>
    <p:sldId id="269" r:id="rId16"/>
    <p:sldId id="270" r:id="rId17"/>
    <p:sldId id="271" r:id="rId18"/>
    <p:sldId id="273" r:id="rId19"/>
    <p:sldId id="274" r:id="rId20"/>
    <p:sldId id="272" r:id="rId21"/>
    <p:sldId id="278" r:id="rId22"/>
    <p:sldId id="279" r:id="rId23"/>
    <p:sldId id="258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F2CD9A-7328-4C3A-848E-9F61CE04D71E}" v="2" dt="2023-04-12T17:15:22.2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14"/>
    <p:restoredTop sz="94680"/>
  </p:normalViewPr>
  <p:slideViewPr>
    <p:cSldViewPr snapToGrid="0">
      <p:cViewPr varScale="1">
        <p:scale>
          <a:sx n="142" d="100"/>
          <a:sy n="142" d="100"/>
        </p:scale>
        <p:origin x="828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ravan Satish Kondreddy" userId="S::skondred@students.kennesaw.edu::e32282f0-7931-4962-abf8-422170763798" providerId="AD" clId="Web-{4155EBE3-6999-369A-E473-BDA0B5EDC0DC}"/>
    <pc:docChg chg="addSld delSld modSld">
      <pc:chgData name="Sravan Satish Kondreddy" userId="S::skondred@students.kennesaw.edu::e32282f0-7931-4962-abf8-422170763798" providerId="AD" clId="Web-{4155EBE3-6999-369A-E473-BDA0B5EDC0DC}" dt="2023-01-18T15:36:00.734" v="15"/>
      <pc:docMkLst>
        <pc:docMk/>
      </pc:docMkLst>
      <pc:sldChg chg="delSp del">
        <pc:chgData name="Sravan Satish Kondreddy" userId="S::skondred@students.kennesaw.edu::e32282f0-7931-4962-abf8-422170763798" providerId="AD" clId="Web-{4155EBE3-6999-369A-E473-BDA0B5EDC0DC}" dt="2023-01-18T15:36:00.734" v="15"/>
        <pc:sldMkLst>
          <pc:docMk/>
          <pc:sldMk cId="4257980710" sldId="258"/>
        </pc:sldMkLst>
        <pc:graphicFrameChg chg="del">
          <ac:chgData name="Sravan Satish Kondreddy" userId="S::skondred@students.kennesaw.edu::e32282f0-7931-4962-abf8-422170763798" providerId="AD" clId="Web-{4155EBE3-6999-369A-E473-BDA0B5EDC0DC}" dt="2023-01-18T15:35:29.436" v="11"/>
          <ac:graphicFrameMkLst>
            <pc:docMk/>
            <pc:sldMk cId="4257980710" sldId="258"/>
            <ac:graphicFrameMk id="3" creationId="{BD6560F9-706F-7AE7-EA79-1B3F06B592D2}"/>
          </ac:graphicFrameMkLst>
        </pc:graphicFrameChg>
      </pc:sldChg>
      <pc:sldChg chg="addSp modSp">
        <pc:chgData name="Sravan Satish Kondreddy" userId="S::skondred@students.kennesaw.edu::e32282f0-7931-4962-abf8-422170763798" providerId="AD" clId="Web-{4155EBE3-6999-369A-E473-BDA0B5EDC0DC}" dt="2023-01-18T15:35:51.406" v="14" actId="1076"/>
        <pc:sldMkLst>
          <pc:docMk/>
          <pc:sldMk cId="776998655" sldId="261"/>
        </pc:sldMkLst>
        <pc:spChg chg="mod">
          <ac:chgData name="Sravan Satish Kondreddy" userId="S::skondred@students.kennesaw.edu::e32282f0-7931-4962-abf8-422170763798" providerId="AD" clId="Web-{4155EBE3-6999-369A-E473-BDA0B5EDC0DC}" dt="2023-01-18T15:35:16.889" v="10" actId="20577"/>
          <ac:spMkLst>
            <pc:docMk/>
            <pc:sldMk cId="776998655" sldId="261"/>
            <ac:spMk id="48" creationId="{00000000-0000-0000-0000-000000000000}"/>
          </ac:spMkLst>
        </pc:spChg>
        <pc:graphicFrameChg chg="add mod">
          <ac:chgData name="Sravan Satish Kondreddy" userId="S::skondred@students.kennesaw.edu::e32282f0-7931-4962-abf8-422170763798" providerId="AD" clId="Web-{4155EBE3-6999-369A-E473-BDA0B5EDC0DC}" dt="2023-01-18T15:35:51.406" v="14" actId="1076"/>
          <ac:graphicFrameMkLst>
            <pc:docMk/>
            <pc:sldMk cId="776998655" sldId="261"/>
            <ac:graphicFrameMk id="3" creationId="{6D02A47A-256C-57D6-6E39-EBD617CC21D6}"/>
          </ac:graphicFrameMkLst>
        </pc:graphicFrameChg>
      </pc:sldChg>
      <pc:sldChg chg="add replId">
        <pc:chgData name="Sravan Satish Kondreddy" userId="S::skondred@students.kennesaw.edu::e32282f0-7931-4962-abf8-422170763798" providerId="AD" clId="Web-{4155EBE3-6999-369A-E473-BDA0B5EDC0DC}" dt="2023-01-18T15:34:48.326" v="0"/>
        <pc:sldMkLst>
          <pc:docMk/>
          <pc:sldMk cId="1313134964" sldId="277"/>
        </pc:sldMkLst>
      </pc:sldChg>
    </pc:docChg>
  </pc:docChgLst>
  <pc:docChgLst>
    <pc:chgData name="Sravan Satish Kondreddy" userId="S::skondred@students.kennesaw.edu::e32282f0-7931-4962-abf8-422170763798" providerId="AD" clId="Web-{E66CE934-4E05-8F7D-F1C5-FE9244170CE2}"/>
    <pc:docChg chg="addSld modSld">
      <pc:chgData name="Sravan Satish Kondreddy" userId="S::skondred@students.kennesaw.edu::e32282f0-7931-4962-abf8-422170763798" providerId="AD" clId="Web-{E66CE934-4E05-8F7D-F1C5-FE9244170CE2}" dt="2023-02-15T20:30:54.671" v="13" actId="1076"/>
      <pc:docMkLst>
        <pc:docMk/>
      </pc:docMkLst>
      <pc:sldChg chg="delSp modSp new">
        <pc:chgData name="Sravan Satish Kondreddy" userId="S::skondred@students.kennesaw.edu::e32282f0-7931-4962-abf8-422170763798" providerId="AD" clId="Web-{E66CE934-4E05-8F7D-F1C5-FE9244170CE2}" dt="2023-02-15T20:30:54.671" v="13" actId="1076"/>
        <pc:sldMkLst>
          <pc:docMk/>
          <pc:sldMk cId="3763316853" sldId="278"/>
        </pc:sldMkLst>
        <pc:spChg chg="mod">
          <ac:chgData name="Sravan Satish Kondreddy" userId="S::skondred@students.kennesaw.edu::e32282f0-7931-4962-abf8-422170763798" providerId="AD" clId="Web-{E66CE934-4E05-8F7D-F1C5-FE9244170CE2}" dt="2023-02-15T20:30:54.671" v="13" actId="1076"/>
          <ac:spMkLst>
            <pc:docMk/>
            <pc:sldMk cId="3763316853" sldId="278"/>
            <ac:spMk id="2" creationId="{0923B157-6C95-7477-C066-909895DCC50A}"/>
          </ac:spMkLst>
        </pc:spChg>
        <pc:spChg chg="del mod">
          <ac:chgData name="Sravan Satish Kondreddy" userId="S::skondred@students.kennesaw.edu::e32282f0-7931-4962-abf8-422170763798" providerId="AD" clId="Web-{E66CE934-4E05-8F7D-F1C5-FE9244170CE2}" dt="2023-02-15T20:30:07.341" v="9"/>
          <ac:spMkLst>
            <pc:docMk/>
            <pc:sldMk cId="3763316853" sldId="278"/>
            <ac:spMk id="3" creationId="{A9624EAD-3F7D-045A-4328-770E9113C385}"/>
          </ac:spMkLst>
        </pc:spChg>
      </pc:sldChg>
    </pc:docChg>
  </pc:docChgLst>
  <pc:docChgLst>
    <pc:chgData name="Sravan Satish Kondreddy" userId="S::skondred@students.kennesaw.edu::e32282f0-7931-4962-abf8-422170763798" providerId="AD" clId="Web-{2DEA359F-CC3E-FF36-EF29-3372F38D93F7}"/>
    <pc:docChg chg="modSld">
      <pc:chgData name="Sravan Satish Kondreddy" userId="S::skondred@students.kennesaw.edu::e32282f0-7931-4962-abf8-422170763798" providerId="AD" clId="Web-{2DEA359F-CC3E-FF36-EF29-3372F38D93F7}" dt="2023-01-18T15:33:11.767" v="0"/>
      <pc:docMkLst>
        <pc:docMk/>
      </pc:docMkLst>
      <pc:sldChg chg="addSp modSp mod setBg">
        <pc:chgData name="Sravan Satish Kondreddy" userId="S::skondred@students.kennesaw.edu::e32282f0-7931-4962-abf8-422170763798" providerId="AD" clId="Web-{2DEA359F-CC3E-FF36-EF29-3372F38D93F7}" dt="2023-01-18T15:33:11.767" v="0"/>
        <pc:sldMkLst>
          <pc:docMk/>
          <pc:sldMk cId="4257980710" sldId="258"/>
        </pc:sldMkLst>
        <pc:spChg chg="mod">
          <ac:chgData name="Sravan Satish Kondreddy" userId="S::skondred@students.kennesaw.edu::e32282f0-7931-4962-abf8-422170763798" providerId="AD" clId="Web-{2DEA359F-CC3E-FF36-EF29-3372F38D93F7}" dt="2023-01-18T15:33:11.767" v="0"/>
          <ac:spMkLst>
            <pc:docMk/>
            <pc:sldMk cId="4257980710" sldId="258"/>
            <ac:spMk id="47" creationId="{00000000-0000-0000-0000-000000000000}"/>
          </ac:spMkLst>
        </pc:spChg>
        <pc:spChg chg="mod">
          <ac:chgData name="Sravan Satish Kondreddy" userId="S::skondred@students.kennesaw.edu::e32282f0-7931-4962-abf8-422170763798" providerId="AD" clId="Web-{2DEA359F-CC3E-FF36-EF29-3372F38D93F7}" dt="2023-01-18T15:33:11.767" v="0"/>
          <ac:spMkLst>
            <pc:docMk/>
            <pc:sldMk cId="4257980710" sldId="258"/>
            <ac:spMk id="48" creationId="{00000000-0000-0000-0000-000000000000}"/>
          </ac:spMkLst>
        </pc:spChg>
        <pc:spChg chg="add">
          <ac:chgData name="Sravan Satish Kondreddy" userId="S::skondred@students.kennesaw.edu::e32282f0-7931-4962-abf8-422170763798" providerId="AD" clId="Web-{2DEA359F-CC3E-FF36-EF29-3372F38D93F7}" dt="2023-01-18T15:33:11.767" v="0"/>
          <ac:spMkLst>
            <pc:docMk/>
            <pc:sldMk cId="4257980710" sldId="258"/>
            <ac:spMk id="53" creationId="{28D31E1B-0407-4223-9642-0B642CBF57D9}"/>
          </ac:spMkLst>
        </pc:spChg>
        <pc:spChg chg="add">
          <ac:chgData name="Sravan Satish Kondreddy" userId="S::skondred@students.kennesaw.edu::e32282f0-7931-4962-abf8-422170763798" providerId="AD" clId="Web-{2DEA359F-CC3E-FF36-EF29-3372F38D93F7}" dt="2023-01-18T15:33:11.767" v="0"/>
          <ac:spMkLst>
            <pc:docMk/>
            <pc:sldMk cId="4257980710" sldId="258"/>
            <ac:spMk id="60" creationId="{D5B0017B-2ECA-49AF-B397-DC140825DF8D}"/>
          </ac:spMkLst>
        </pc:spChg>
        <pc:spChg chg="add">
          <ac:chgData name="Sravan Satish Kondreddy" userId="S::skondred@students.kennesaw.edu::e32282f0-7931-4962-abf8-422170763798" providerId="AD" clId="Web-{2DEA359F-CC3E-FF36-EF29-3372F38D93F7}" dt="2023-01-18T15:33:11.767" v="0"/>
          <ac:spMkLst>
            <pc:docMk/>
            <pc:sldMk cId="4257980710" sldId="258"/>
            <ac:spMk id="62" creationId="{70E96339-907C-46C3-99AC-31179B6F0EBD}"/>
          </ac:spMkLst>
        </pc:spChg>
        <pc:grpChg chg="add">
          <ac:chgData name="Sravan Satish Kondreddy" userId="S::skondred@students.kennesaw.edu::e32282f0-7931-4962-abf8-422170763798" providerId="AD" clId="Web-{2DEA359F-CC3E-FF36-EF29-3372F38D93F7}" dt="2023-01-18T15:33:11.767" v="0"/>
          <ac:grpSpMkLst>
            <pc:docMk/>
            <pc:sldMk cId="4257980710" sldId="258"/>
            <ac:grpSpMk id="55" creationId="{AE1C45F0-260A-458C-96ED-C1F6D2151219}"/>
          </ac:grpSpMkLst>
        </pc:grpChg>
        <pc:graphicFrameChg chg="mod modGraphic">
          <ac:chgData name="Sravan Satish Kondreddy" userId="S::skondred@students.kennesaw.edu::e32282f0-7931-4962-abf8-422170763798" providerId="AD" clId="Web-{2DEA359F-CC3E-FF36-EF29-3372F38D93F7}" dt="2023-01-18T15:33:11.767" v="0"/>
          <ac:graphicFrameMkLst>
            <pc:docMk/>
            <pc:sldMk cId="4257980710" sldId="258"/>
            <ac:graphicFrameMk id="3" creationId="{BD6560F9-706F-7AE7-EA79-1B3F06B592D2}"/>
          </ac:graphicFrameMkLst>
        </pc:graphicFrameChg>
        <pc:cxnChg chg="add">
          <ac:chgData name="Sravan Satish Kondreddy" userId="S::skondred@students.kennesaw.edu::e32282f0-7931-4962-abf8-422170763798" providerId="AD" clId="Web-{2DEA359F-CC3E-FF36-EF29-3372F38D93F7}" dt="2023-01-18T15:33:11.767" v="0"/>
          <ac:cxnSpMkLst>
            <pc:docMk/>
            <pc:sldMk cId="4257980710" sldId="258"/>
            <ac:cxnSpMk id="64" creationId="{6CF1BAF6-AD41-4082-B212-8A1F9A2E8779}"/>
          </ac:cxnSpMkLst>
        </pc:cxnChg>
      </pc:sldChg>
    </pc:docChg>
  </pc:docChgLst>
  <pc:docChgLst>
    <pc:chgData name="Douglas Malcolm" userId="6fbabce8-ec94-4dd3-b118-672eb69ae1ad" providerId="ADAL" clId="{D71216F6-5CB4-9544-94E7-26776E1B9A9A}"/>
    <pc:docChg chg="undo custSel modSld">
      <pc:chgData name="Douglas Malcolm" userId="6fbabce8-ec94-4dd3-b118-672eb69ae1ad" providerId="ADAL" clId="{D71216F6-5CB4-9544-94E7-26776E1B9A9A}" dt="2023-04-10T13:13:50.246" v="17" actId="20577"/>
      <pc:docMkLst>
        <pc:docMk/>
      </pc:docMkLst>
      <pc:sldChg chg="modSp mod">
        <pc:chgData name="Douglas Malcolm" userId="6fbabce8-ec94-4dd3-b118-672eb69ae1ad" providerId="ADAL" clId="{D71216F6-5CB4-9544-94E7-26776E1B9A9A}" dt="2023-04-10T13:13:50.246" v="17" actId="20577"/>
        <pc:sldMkLst>
          <pc:docMk/>
          <pc:sldMk cId="2334339828" sldId="281"/>
        </pc:sldMkLst>
        <pc:spChg chg="mod">
          <ac:chgData name="Douglas Malcolm" userId="6fbabce8-ec94-4dd3-b118-672eb69ae1ad" providerId="ADAL" clId="{D71216F6-5CB4-9544-94E7-26776E1B9A9A}" dt="2023-04-10T13:13:50.246" v="17" actId="20577"/>
          <ac:spMkLst>
            <pc:docMk/>
            <pc:sldMk cId="2334339828" sldId="281"/>
            <ac:spMk id="48" creationId="{00000000-0000-0000-0000-000000000000}"/>
          </ac:spMkLst>
        </pc:spChg>
      </pc:sldChg>
    </pc:docChg>
  </pc:docChgLst>
  <pc:docChgLst>
    <pc:chgData name="Sravan Satish Kondreddy" userId="S::skondred@students.kennesaw.edu::e32282f0-7931-4962-abf8-422170763798" providerId="AD" clId="Web-{4E58CE23-6324-6BC6-4B48-7EFBBB721D73}"/>
    <pc:docChg chg="delSld">
      <pc:chgData name="Sravan Satish Kondreddy" userId="S::skondred@students.kennesaw.edu::e32282f0-7931-4962-abf8-422170763798" providerId="AD" clId="Web-{4E58CE23-6324-6BC6-4B48-7EFBBB721D73}" dt="2023-02-22T20:40:12.314" v="0"/>
      <pc:docMkLst>
        <pc:docMk/>
      </pc:docMkLst>
      <pc:sldChg chg="del">
        <pc:chgData name="Sravan Satish Kondreddy" userId="S::skondred@students.kennesaw.edu::e32282f0-7931-4962-abf8-422170763798" providerId="AD" clId="Web-{4E58CE23-6324-6BC6-4B48-7EFBBB721D73}" dt="2023-02-22T20:40:12.314" v="0"/>
        <pc:sldMkLst>
          <pc:docMk/>
          <pc:sldMk cId="3763316853" sldId="278"/>
        </pc:sldMkLst>
      </pc:sldChg>
    </pc:docChg>
  </pc:docChgLst>
  <pc:docChgLst>
    <pc:chgData name="Douglas Malcolm" userId="6fbabce8-ec94-4dd3-b118-672eb69ae1ad" providerId="ADAL" clId="{C2F2CD9A-7328-4C3A-848E-9F61CE04D71E}"/>
    <pc:docChg chg="addSld modSld">
      <pc:chgData name="Douglas Malcolm" userId="6fbabce8-ec94-4dd3-b118-672eb69ae1ad" providerId="ADAL" clId="{C2F2CD9A-7328-4C3A-848E-9F61CE04D71E}" dt="2023-04-12T17:15:30.139" v="10" actId="20577"/>
      <pc:docMkLst>
        <pc:docMk/>
      </pc:docMkLst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4257980710" sldId="258"/>
        </pc:sldMkLst>
      </pc:sldChg>
      <pc:sldChg chg="modSp mod">
        <pc:chgData name="Douglas Malcolm" userId="6fbabce8-ec94-4dd3-b118-672eb69ae1ad" providerId="ADAL" clId="{C2F2CD9A-7328-4C3A-848E-9F61CE04D71E}" dt="2023-04-12T17:14:08.496" v="2" actId="1076"/>
        <pc:sldMkLst>
          <pc:docMk/>
          <pc:sldMk cId="776998655" sldId="261"/>
        </pc:sldMkLst>
        <pc:graphicFrameChg chg="mod modGraphic">
          <ac:chgData name="Douglas Malcolm" userId="6fbabce8-ec94-4dd3-b118-672eb69ae1ad" providerId="ADAL" clId="{C2F2CD9A-7328-4C3A-848E-9F61CE04D71E}" dt="2023-04-12T17:14:08.496" v="2" actId="1076"/>
          <ac:graphicFrameMkLst>
            <pc:docMk/>
            <pc:sldMk cId="776998655" sldId="261"/>
            <ac:graphicFrameMk id="3" creationId="{6D02A47A-256C-57D6-6E39-EBD617CC21D6}"/>
          </ac:graphicFrameMkLst>
        </pc:graphicFrameChg>
      </pc:sldChg>
      <pc:sldChg chg="modSp mod">
        <pc:chgData name="Douglas Malcolm" userId="6fbabce8-ec94-4dd3-b118-672eb69ae1ad" providerId="ADAL" clId="{C2F2CD9A-7328-4C3A-848E-9F61CE04D71E}" dt="2023-04-12T17:14:13.770" v="4" actId="20577"/>
        <pc:sldMkLst>
          <pc:docMk/>
          <pc:sldMk cId="1313134964" sldId="277"/>
        </pc:sldMkLst>
        <pc:spChg chg="mod">
          <ac:chgData name="Douglas Malcolm" userId="6fbabce8-ec94-4dd3-b118-672eb69ae1ad" providerId="ADAL" clId="{C2F2CD9A-7328-4C3A-848E-9F61CE04D71E}" dt="2023-04-12T17:14:13.770" v="4" actId="20577"/>
          <ac:spMkLst>
            <pc:docMk/>
            <pc:sldMk cId="1313134964" sldId="277"/>
            <ac:spMk id="48" creationId="{00000000-0000-0000-0000-000000000000}"/>
          </ac:spMkLst>
        </pc:spChg>
      </pc:sldChg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0" sldId="278"/>
        </pc:sldMkLst>
      </pc:sldChg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0" sldId="279"/>
        </pc:sldMkLst>
      </pc:sldChg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3813473623" sldId="280"/>
        </pc:sldMkLst>
      </pc:sldChg>
      <pc:sldChg chg="modSp add mod">
        <pc:chgData name="Douglas Malcolm" userId="6fbabce8-ec94-4dd3-b118-672eb69ae1ad" providerId="ADAL" clId="{C2F2CD9A-7328-4C3A-848E-9F61CE04D71E}" dt="2023-04-12T17:15:30.139" v="10" actId="20577"/>
        <pc:sldMkLst>
          <pc:docMk/>
          <pc:sldMk cId="2334339828" sldId="281"/>
        </pc:sldMkLst>
        <pc:spChg chg="mod">
          <ac:chgData name="Douglas Malcolm" userId="6fbabce8-ec94-4dd3-b118-672eb69ae1ad" providerId="ADAL" clId="{C2F2CD9A-7328-4C3A-848E-9F61CE04D71E}" dt="2023-04-12T17:15:30.139" v="10" actId="20577"/>
          <ac:spMkLst>
            <pc:docMk/>
            <pc:sldMk cId="2334339828" sldId="281"/>
            <ac:spMk id="48" creationId="{00000000-0000-0000-0000-000000000000}"/>
          </ac:spMkLst>
        </pc:spChg>
      </pc:sldChg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2126098408" sldId="282"/>
        </pc:sldMkLst>
      </pc:sldChg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3583417862" sldId="283"/>
        </pc:sldMkLst>
      </pc:sldChg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1642780346" sldId="284"/>
        </pc:sldMkLst>
      </pc:sldChg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2065991782" sldId="285"/>
        </pc:sldMkLst>
      </pc:sldChg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1570413204" sldId="286"/>
        </pc:sldMkLst>
      </pc:sldChg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1202552943" sldId="287"/>
        </pc:sldMkLst>
      </pc:sldChg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432464872" sldId="288"/>
        </pc:sldMkLst>
      </pc:sldChg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2057899652" sldId="289"/>
        </pc:sldMkLst>
      </pc:sldChg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2073627006" sldId="290"/>
        </pc:sldMkLst>
      </pc:sldChg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3401128737" sldId="291"/>
        </pc:sldMkLst>
      </pc:sldChg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1756290319" sldId="292"/>
        </pc:sldMkLst>
      </pc:sldChg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2041118842" sldId="293"/>
        </pc:sldMkLst>
      </pc:sldChg>
      <pc:sldChg chg="add">
        <pc:chgData name="Douglas Malcolm" userId="6fbabce8-ec94-4dd3-b118-672eb69ae1ad" providerId="ADAL" clId="{C2F2CD9A-7328-4C3A-848E-9F61CE04D71E}" dt="2023-03-13T17:25:07.818" v="0"/>
        <pc:sldMkLst>
          <pc:docMk/>
          <pc:sldMk cId="1290049333" sldId="294"/>
        </pc:sldMkLst>
      </pc:sldChg>
    </pc:docChg>
  </pc:docChgLst>
  <pc:docChgLst>
    <pc:chgData name="Sravan Satish Kondreddy" userId="S::skondred@students.kennesaw.edu::e32282f0-7931-4962-abf8-422170763798" providerId="AD" clId="Web-{F318B50A-4D74-32B8-8D54-15529970F819}"/>
    <pc:docChg chg="addSld modSld">
      <pc:chgData name="Sravan Satish Kondreddy" userId="S::skondred@students.kennesaw.edu::e32282f0-7931-4962-abf8-422170763798" providerId="AD" clId="Web-{F318B50A-4D74-32B8-8D54-15529970F819}" dt="2023-01-18T03:21:16.882" v="478" actId="20577"/>
      <pc:docMkLst>
        <pc:docMk/>
      </pc:docMkLst>
      <pc:sldChg chg="addSp delSp modSp">
        <pc:chgData name="Sravan Satish Kondreddy" userId="S::skondred@students.kennesaw.edu::e32282f0-7931-4962-abf8-422170763798" providerId="AD" clId="Web-{F318B50A-4D74-32B8-8D54-15529970F819}" dt="2023-01-18T03:18:36.721" v="459" actId="20577"/>
        <pc:sldMkLst>
          <pc:docMk/>
          <pc:sldMk cId="4257980710" sldId="258"/>
        </pc:sldMkLst>
        <pc:spChg chg="mod">
          <ac:chgData name="Sravan Satish Kondreddy" userId="S::skondred@students.kennesaw.edu::e32282f0-7931-4962-abf8-422170763798" providerId="AD" clId="Web-{F318B50A-4D74-32B8-8D54-15529970F819}" dt="2023-01-18T03:18:36.721" v="459" actId="20577"/>
          <ac:spMkLst>
            <pc:docMk/>
            <pc:sldMk cId="4257980710" sldId="258"/>
            <ac:spMk id="47" creationId="{00000000-0000-0000-0000-000000000000}"/>
          </ac:spMkLst>
        </pc:spChg>
        <pc:spChg chg="mod">
          <ac:chgData name="Sravan Satish Kondreddy" userId="S::skondred@students.kennesaw.edu::e32282f0-7931-4962-abf8-422170763798" providerId="AD" clId="Web-{F318B50A-4D74-32B8-8D54-15529970F819}" dt="2023-01-18T03:14:04.635" v="305" actId="20577"/>
          <ac:spMkLst>
            <pc:docMk/>
            <pc:sldMk cId="4257980710" sldId="258"/>
            <ac:spMk id="48" creationId="{00000000-0000-0000-0000-000000000000}"/>
          </ac:spMkLst>
        </pc:spChg>
        <pc:graphicFrameChg chg="add del mod modGraphic">
          <ac:chgData name="Sravan Satish Kondreddy" userId="S::skondred@students.kennesaw.edu::e32282f0-7931-4962-abf8-422170763798" providerId="AD" clId="Web-{F318B50A-4D74-32B8-8D54-15529970F819}" dt="2023-01-18T03:08:27.845" v="257"/>
          <ac:graphicFrameMkLst>
            <pc:docMk/>
            <pc:sldMk cId="4257980710" sldId="258"/>
            <ac:graphicFrameMk id="2" creationId="{0EAE92C8-2B38-F866-A073-14436560B848}"/>
          </ac:graphicFrameMkLst>
        </pc:graphicFrameChg>
        <pc:graphicFrameChg chg="add mod modGraphic">
          <ac:chgData name="Sravan Satish Kondreddy" userId="S::skondred@students.kennesaw.edu::e32282f0-7931-4962-abf8-422170763798" providerId="AD" clId="Web-{F318B50A-4D74-32B8-8D54-15529970F819}" dt="2023-01-18T03:15:22.013" v="427" actId="1076"/>
          <ac:graphicFrameMkLst>
            <pc:docMk/>
            <pc:sldMk cId="4257980710" sldId="258"/>
            <ac:graphicFrameMk id="3" creationId="{BD6560F9-706F-7AE7-EA79-1B3F06B592D2}"/>
          </ac:graphicFrameMkLst>
        </pc:graphicFrameChg>
      </pc:sldChg>
      <pc:sldChg chg="modSp">
        <pc:chgData name="Sravan Satish Kondreddy" userId="S::skondred@students.kennesaw.edu::e32282f0-7931-4962-abf8-422170763798" providerId="AD" clId="Web-{F318B50A-4D74-32B8-8D54-15529970F819}" dt="2023-01-18T02:58:01.203" v="146" actId="20577"/>
        <pc:sldMkLst>
          <pc:docMk/>
          <pc:sldMk cId="405891577" sldId="259"/>
        </pc:sldMkLst>
        <pc:spChg chg="mod">
          <ac:chgData name="Sravan Satish Kondreddy" userId="S::skondred@students.kennesaw.edu::e32282f0-7931-4962-abf8-422170763798" providerId="AD" clId="Web-{F318B50A-4D74-32B8-8D54-15529970F819}" dt="2023-01-18T02:58:01.203" v="146" actId="20577"/>
          <ac:spMkLst>
            <pc:docMk/>
            <pc:sldMk cId="405891577" sldId="259"/>
            <ac:spMk id="48" creationId="{00000000-0000-0000-0000-000000000000}"/>
          </ac:spMkLst>
        </pc:spChg>
      </pc:sldChg>
      <pc:sldChg chg="modSp modTransition">
        <pc:chgData name="Sravan Satish Kondreddy" userId="S::skondred@students.kennesaw.edu::e32282f0-7931-4962-abf8-422170763798" providerId="AD" clId="Web-{F318B50A-4D74-32B8-8D54-15529970F819}" dt="2023-01-18T03:18:46.987" v="461" actId="20577"/>
        <pc:sldMkLst>
          <pc:docMk/>
          <pc:sldMk cId="2522572518" sldId="260"/>
        </pc:sldMkLst>
        <pc:spChg chg="mod">
          <ac:chgData name="Sravan Satish Kondreddy" userId="S::skondred@students.kennesaw.edu::e32282f0-7931-4962-abf8-422170763798" providerId="AD" clId="Web-{F318B50A-4D74-32B8-8D54-15529970F819}" dt="2023-01-18T03:18:46.987" v="461" actId="20577"/>
          <ac:spMkLst>
            <pc:docMk/>
            <pc:sldMk cId="2522572518" sldId="260"/>
            <ac:spMk id="47" creationId="{00000000-0000-0000-0000-000000000000}"/>
          </ac:spMkLst>
        </pc:spChg>
        <pc:spChg chg="mod">
          <ac:chgData name="Sravan Satish Kondreddy" userId="S::skondred@students.kennesaw.edu::e32282f0-7931-4962-abf8-422170763798" providerId="AD" clId="Web-{F318B50A-4D74-32B8-8D54-15529970F819}" dt="2023-01-18T03:15:59.045" v="429" actId="20577"/>
          <ac:spMkLst>
            <pc:docMk/>
            <pc:sldMk cId="2522572518" sldId="260"/>
            <ac:spMk id="48" creationId="{00000000-0000-0000-0000-000000000000}"/>
          </ac:spMkLst>
        </pc:spChg>
      </pc:sldChg>
      <pc:sldChg chg="modSp">
        <pc:chgData name="Sravan Satish Kondreddy" userId="S::skondred@students.kennesaw.edu::e32282f0-7931-4962-abf8-422170763798" providerId="AD" clId="Web-{F318B50A-4D74-32B8-8D54-15529970F819}" dt="2023-01-18T03:18:41.971" v="460" actId="20577"/>
        <pc:sldMkLst>
          <pc:docMk/>
          <pc:sldMk cId="776998655" sldId="261"/>
        </pc:sldMkLst>
        <pc:spChg chg="mod">
          <ac:chgData name="Sravan Satish Kondreddy" userId="S::skondred@students.kennesaw.edu::e32282f0-7931-4962-abf8-422170763798" providerId="AD" clId="Web-{F318B50A-4D74-32B8-8D54-15529970F819}" dt="2023-01-18T03:18:41.971" v="460" actId="20577"/>
          <ac:spMkLst>
            <pc:docMk/>
            <pc:sldMk cId="776998655" sldId="261"/>
            <ac:spMk id="47" creationId="{00000000-0000-0000-0000-000000000000}"/>
          </ac:spMkLst>
        </pc:spChg>
      </pc:sldChg>
      <pc:sldChg chg="modSp">
        <pc:chgData name="Sravan Satish Kondreddy" userId="S::skondred@students.kennesaw.edu::e32282f0-7931-4962-abf8-422170763798" providerId="AD" clId="Web-{F318B50A-4D74-32B8-8D54-15529970F819}" dt="2023-01-18T03:19:12.816" v="463" actId="20577"/>
        <pc:sldMkLst>
          <pc:docMk/>
          <pc:sldMk cId="1664416779" sldId="264"/>
        </pc:sldMkLst>
        <pc:spChg chg="mod">
          <ac:chgData name="Sravan Satish Kondreddy" userId="S::skondred@students.kennesaw.edu::e32282f0-7931-4962-abf8-422170763798" providerId="AD" clId="Web-{F318B50A-4D74-32B8-8D54-15529970F819}" dt="2023-01-18T03:19:12.816" v="463" actId="20577"/>
          <ac:spMkLst>
            <pc:docMk/>
            <pc:sldMk cId="1664416779" sldId="264"/>
            <ac:spMk id="2" creationId="{F40AD670-1A9C-FDFC-81CB-D78E5AFA60F4}"/>
          </ac:spMkLst>
        </pc:spChg>
      </pc:sldChg>
      <pc:sldChg chg="modSp">
        <pc:chgData name="Sravan Satish Kondreddy" userId="S::skondred@students.kennesaw.edu::e32282f0-7931-4962-abf8-422170763798" providerId="AD" clId="Web-{F318B50A-4D74-32B8-8D54-15529970F819}" dt="2023-01-18T02:55:46.386" v="137" actId="20577"/>
        <pc:sldMkLst>
          <pc:docMk/>
          <pc:sldMk cId="3663504718" sldId="265"/>
        </pc:sldMkLst>
        <pc:spChg chg="mod">
          <ac:chgData name="Sravan Satish Kondreddy" userId="S::skondred@students.kennesaw.edu::e32282f0-7931-4962-abf8-422170763798" providerId="AD" clId="Web-{F318B50A-4D74-32B8-8D54-15529970F819}" dt="2023-01-18T02:55:46.386" v="137" actId="20577"/>
          <ac:spMkLst>
            <pc:docMk/>
            <pc:sldMk cId="3663504718" sldId="265"/>
            <ac:spMk id="3" creationId="{B7E812D5-A969-D4F7-B31F-2A8271425121}"/>
          </ac:spMkLst>
        </pc:spChg>
      </pc:sldChg>
      <pc:sldChg chg="modSp">
        <pc:chgData name="Sravan Satish Kondreddy" userId="S::skondred@students.kennesaw.edu::e32282f0-7931-4962-abf8-422170763798" providerId="AD" clId="Web-{F318B50A-4D74-32B8-8D54-15529970F819}" dt="2023-01-18T02:55:59.590" v="139" actId="20577"/>
        <pc:sldMkLst>
          <pc:docMk/>
          <pc:sldMk cId="1755733697" sldId="266"/>
        </pc:sldMkLst>
        <pc:spChg chg="mod">
          <ac:chgData name="Sravan Satish Kondreddy" userId="S::skondred@students.kennesaw.edu::e32282f0-7931-4962-abf8-422170763798" providerId="AD" clId="Web-{F318B50A-4D74-32B8-8D54-15529970F819}" dt="2023-01-18T02:55:59.590" v="139" actId="20577"/>
          <ac:spMkLst>
            <pc:docMk/>
            <pc:sldMk cId="1755733697" sldId="266"/>
            <ac:spMk id="3" creationId="{B7E812D5-A969-D4F7-B31F-2A8271425121}"/>
          </ac:spMkLst>
        </pc:spChg>
      </pc:sldChg>
      <pc:sldChg chg="modSp">
        <pc:chgData name="Sravan Satish Kondreddy" userId="S::skondred@students.kennesaw.edu::e32282f0-7931-4962-abf8-422170763798" providerId="AD" clId="Web-{F318B50A-4D74-32B8-8D54-15529970F819}" dt="2023-01-18T03:17:36.376" v="431" actId="20577"/>
        <pc:sldMkLst>
          <pc:docMk/>
          <pc:sldMk cId="566431946" sldId="267"/>
        </pc:sldMkLst>
        <pc:spChg chg="mod">
          <ac:chgData name="Sravan Satish Kondreddy" userId="S::skondred@students.kennesaw.edu::e32282f0-7931-4962-abf8-422170763798" providerId="AD" clId="Web-{F318B50A-4D74-32B8-8D54-15529970F819}" dt="2023-01-18T03:17:36.376" v="431" actId="20577"/>
          <ac:spMkLst>
            <pc:docMk/>
            <pc:sldMk cId="566431946" sldId="267"/>
            <ac:spMk id="3" creationId="{995E1127-7A56-2AB5-5F79-524474B60711}"/>
          </ac:spMkLst>
        </pc:spChg>
      </pc:sldChg>
      <pc:sldChg chg="modSp">
        <pc:chgData name="Sravan Satish Kondreddy" userId="S::skondred@students.kennesaw.edu::e32282f0-7931-4962-abf8-422170763798" providerId="AD" clId="Web-{F318B50A-4D74-32B8-8D54-15529970F819}" dt="2023-01-18T03:19:41.786" v="469" actId="20577"/>
        <pc:sldMkLst>
          <pc:docMk/>
          <pc:sldMk cId="421534868" sldId="268"/>
        </pc:sldMkLst>
        <pc:spChg chg="mod">
          <ac:chgData name="Sravan Satish Kondreddy" userId="S::skondred@students.kennesaw.edu::e32282f0-7931-4962-abf8-422170763798" providerId="AD" clId="Web-{F318B50A-4D74-32B8-8D54-15529970F819}" dt="2023-01-18T03:19:41.786" v="469" actId="20577"/>
          <ac:spMkLst>
            <pc:docMk/>
            <pc:sldMk cId="421534868" sldId="268"/>
            <ac:spMk id="2" creationId="{A5824213-5C6B-2C9C-1D74-BA6F3C7AA495}"/>
          </ac:spMkLst>
        </pc:spChg>
      </pc:sldChg>
      <pc:sldChg chg="modSp">
        <pc:chgData name="Sravan Satish Kondreddy" userId="S::skondred@students.kennesaw.edu::e32282f0-7931-4962-abf8-422170763798" providerId="AD" clId="Web-{F318B50A-4D74-32B8-8D54-15529970F819}" dt="2023-01-18T03:19:50.348" v="470" actId="20577"/>
        <pc:sldMkLst>
          <pc:docMk/>
          <pc:sldMk cId="1073307893" sldId="269"/>
        </pc:sldMkLst>
        <pc:spChg chg="mod">
          <ac:chgData name="Sravan Satish Kondreddy" userId="S::skondred@students.kennesaw.edu::e32282f0-7931-4962-abf8-422170763798" providerId="AD" clId="Web-{F318B50A-4D74-32B8-8D54-15529970F819}" dt="2023-01-18T03:19:50.348" v="470" actId="20577"/>
          <ac:spMkLst>
            <pc:docMk/>
            <pc:sldMk cId="1073307893" sldId="269"/>
            <ac:spMk id="2" creationId="{C8ED406A-DA0C-B0E8-3B34-6C5ECC6CC283}"/>
          </ac:spMkLst>
        </pc:spChg>
      </pc:sldChg>
      <pc:sldChg chg="modSp">
        <pc:chgData name="Sravan Satish Kondreddy" userId="S::skondred@students.kennesaw.edu::e32282f0-7931-4962-abf8-422170763798" providerId="AD" clId="Web-{F318B50A-4D74-32B8-8D54-15529970F819}" dt="2023-01-18T03:19:55.395" v="471" actId="20577"/>
        <pc:sldMkLst>
          <pc:docMk/>
          <pc:sldMk cId="2775487427" sldId="270"/>
        </pc:sldMkLst>
        <pc:spChg chg="mod">
          <ac:chgData name="Sravan Satish Kondreddy" userId="S::skondred@students.kennesaw.edu::e32282f0-7931-4962-abf8-422170763798" providerId="AD" clId="Web-{F318B50A-4D74-32B8-8D54-15529970F819}" dt="2023-01-18T03:19:55.395" v="471" actId="20577"/>
          <ac:spMkLst>
            <pc:docMk/>
            <pc:sldMk cId="2775487427" sldId="270"/>
            <ac:spMk id="2" creationId="{C8ED406A-DA0C-B0E8-3B34-6C5ECC6CC283}"/>
          </ac:spMkLst>
        </pc:spChg>
        <pc:spChg chg="mod">
          <ac:chgData name="Sravan Satish Kondreddy" userId="S::skondred@students.kennesaw.edu::e32282f0-7931-4962-abf8-422170763798" providerId="AD" clId="Web-{F318B50A-4D74-32B8-8D54-15529970F819}" dt="2023-01-18T03:02:07.912" v="158" actId="20577"/>
          <ac:spMkLst>
            <pc:docMk/>
            <pc:sldMk cId="2775487427" sldId="270"/>
            <ac:spMk id="3" creationId="{9199A148-A115-D97D-FB55-C883E14B3074}"/>
          </ac:spMkLst>
        </pc:spChg>
      </pc:sldChg>
      <pc:sldChg chg="modSp">
        <pc:chgData name="Sravan Satish Kondreddy" userId="S::skondred@students.kennesaw.edu::e32282f0-7931-4962-abf8-422170763798" providerId="AD" clId="Web-{F318B50A-4D74-32B8-8D54-15529970F819}" dt="2023-01-18T03:20:13.364" v="476" actId="20577"/>
        <pc:sldMkLst>
          <pc:docMk/>
          <pc:sldMk cId="3065587258" sldId="271"/>
        </pc:sldMkLst>
        <pc:spChg chg="mod">
          <ac:chgData name="Sravan Satish Kondreddy" userId="S::skondred@students.kennesaw.edu::e32282f0-7931-4962-abf8-422170763798" providerId="AD" clId="Web-{F318B50A-4D74-32B8-8D54-15529970F819}" dt="2023-01-18T03:20:13.364" v="476" actId="20577"/>
          <ac:spMkLst>
            <pc:docMk/>
            <pc:sldMk cId="3065587258" sldId="271"/>
            <ac:spMk id="2" creationId="{5AA75BF3-30C0-3464-2628-50C455F4E92C}"/>
          </ac:spMkLst>
        </pc:spChg>
      </pc:sldChg>
      <pc:sldChg chg="modSp">
        <pc:chgData name="Sravan Satish Kondreddy" userId="S::skondred@students.kennesaw.edu::e32282f0-7931-4962-abf8-422170763798" providerId="AD" clId="Web-{F318B50A-4D74-32B8-8D54-15529970F819}" dt="2023-01-18T03:21:16.882" v="478" actId="20577"/>
        <pc:sldMkLst>
          <pc:docMk/>
          <pc:sldMk cId="60023590" sldId="272"/>
        </pc:sldMkLst>
        <pc:spChg chg="mod">
          <ac:chgData name="Sravan Satish Kondreddy" userId="S::skondred@students.kennesaw.edu::e32282f0-7931-4962-abf8-422170763798" providerId="AD" clId="Web-{F318B50A-4D74-32B8-8D54-15529970F819}" dt="2023-01-18T03:21:16.882" v="478" actId="20577"/>
          <ac:spMkLst>
            <pc:docMk/>
            <pc:sldMk cId="60023590" sldId="272"/>
            <ac:spMk id="2" creationId="{0E0A1EAC-09A7-E7BC-DB93-B5D5EC81CA4F}"/>
          </ac:spMkLst>
        </pc:spChg>
      </pc:sldChg>
      <pc:sldChg chg="modSp">
        <pc:chgData name="Sravan Satish Kondreddy" userId="S::skondred@students.kennesaw.edu::e32282f0-7931-4962-abf8-422170763798" providerId="AD" clId="Web-{F318B50A-4D74-32B8-8D54-15529970F819}" dt="2023-01-18T03:20:24.505" v="477" actId="20577"/>
        <pc:sldMkLst>
          <pc:docMk/>
          <pc:sldMk cId="2094183290" sldId="273"/>
        </pc:sldMkLst>
        <pc:spChg chg="mod">
          <ac:chgData name="Sravan Satish Kondreddy" userId="S::skondred@students.kennesaw.edu::e32282f0-7931-4962-abf8-422170763798" providerId="AD" clId="Web-{F318B50A-4D74-32B8-8D54-15529970F819}" dt="2023-01-18T03:20:24.505" v="477" actId="20577"/>
          <ac:spMkLst>
            <pc:docMk/>
            <pc:sldMk cId="2094183290" sldId="273"/>
            <ac:spMk id="2" creationId="{72D372A7-D772-015C-C065-B27DC56704A1}"/>
          </ac:spMkLst>
        </pc:spChg>
        <pc:spChg chg="mod">
          <ac:chgData name="Sravan Satish Kondreddy" userId="S::skondred@students.kennesaw.edu::e32282f0-7931-4962-abf8-422170763798" providerId="AD" clId="Web-{F318B50A-4D74-32B8-8D54-15529970F819}" dt="2023-01-18T03:03:08.023" v="162" actId="20577"/>
          <ac:spMkLst>
            <pc:docMk/>
            <pc:sldMk cId="2094183290" sldId="273"/>
            <ac:spMk id="3" creationId="{0F687C1A-2ABF-54CF-0FA9-AB913997C7BD}"/>
          </ac:spMkLst>
        </pc:spChg>
      </pc:sldChg>
      <pc:sldChg chg="modSp">
        <pc:chgData name="Sravan Satish Kondreddy" userId="S::skondred@students.kennesaw.edu::e32282f0-7931-4962-abf8-422170763798" providerId="AD" clId="Web-{F318B50A-4D74-32B8-8D54-15529970F819}" dt="2023-01-18T03:17:44.220" v="432" actId="20577"/>
        <pc:sldMkLst>
          <pc:docMk/>
          <pc:sldMk cId="1939706016" sldId="275"/>
        </pc:sldMkLst>
        <pc:spChg chg="mod">
          <ac:chgData name="Sravan Satish Kondreddy" userId="S::skondred@students.kennesaw.edu::e32282f0-7931-4962-abf8-422170763798" providerId="AD" clId="Web-{F318B50A-4D74-32B8-8D54-15529970F819}" dt="2023-01-18T03:17:44.220" v="432" actId="20577"/>
          <ac:spMkLst>
            <pc:docMk/>
            <pc:sldMk cId="1939706016" sldId="275"/>
            <ac:spMk id="2" creationId="{DA9BE9A1-B790-55B6-61D4-4B6F85A4E01B}"/>
          </ac:spMkLst>
        </pc:spChg>
        <pc:spChg chg="mod">
          <ac:chgData name="Sravan Satish Kondreddy" userId="S::skondred@students.kennesaw.edu::e32282f0-7931-4962-abf8-422170763798" providerId="AD" clId="Web-{F318B50A-4D74-32B8-8D54-15529970F819}" dt="2023-01-18T02:54:23.118" v="125" actId="20577"/>
          <ac:spMkLst>
            <pc:docMk/>
            <pc:sldMk cId="1939706016" sldId="275"/>
            <ac:spMk id="3" creationId="{50053A05-2695-1C37-137E-15EACDB5391C}"/>
          </ac:spMkLst>
        </pc:spChg>
      </pc:sldChg>
      <pc:sldChg chg="modSp add replId">
        <pc:chgData name="Sravan Satish Kondreddy" userId="S::skondred@students.kennesaw.edu::e32282f0-7931-4962-abf8-422170763798" providerId="AD" clId="Web-{F318B50A-4D74-32B8-8D54-15529970F819}" dt="2023-01-18T03:17:51.548" v="433" actId="20577"/>
        <pc:sldMkLst>
          <pc:docMk/>
          <pc:sldMk cId="2841330126" sldId="276"/>
        </pc:sldMkLst>
        <pc:spChg chg="mod">
          <ac:chgData name="Sravan Satish Kondreddy" userId="S::skondred@students.kennesaw.edu::e32282f0-7931-4962-abf8-422170763798" providerId="AD" clId="Web-{F318B50A-4D74-32B8-8D54-15529970F819}" dt="2023-01-18T03:17:51.548" v="433" actId="20577"/>
          <ac:spMkLst>
            <pc:docMk/>
            <pc:sldMk cId="2841330126" sldId="276"/>
            <ac:spMk id="2" creationId="{DA9BE9A1-B790-55B6-61D4-4B6F85A4E01B}"/>
          </ac:spMkLst>
        </pc:spChg>
        <pc:spChg chg="mod">
          <ac:chgData name="Sravan Satish Kondreddy" userId="S::skondred@students.kennesaw.edu::e32282f0-7931-4962-abf8-422170763798" providerId="AD" clId="Web-{F318B50A-4D74-32B8-8D54-15529970F819}" dt="2023-01-18T02:57:46.515" v="145" actId="20577"/>
          <ac:spMkLst>
            <pc:docMk/>
            <pc:sldMk cId="2841330126" sldId="276"/>
            <ac:spMk id="3" creationId="{50053A05-2695-1C37-137E-15EACDB5391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13e20d2d5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113e20d2d5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5207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13e20d2d5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113e20d2d5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731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13e20d2d5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113e20d2d5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6004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13e20d2d5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113e20d2d5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13e20d2d5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113e20d2d5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5207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13e20d2d5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113e20d2d5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8675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13e20d2d5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113e20d2d5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731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13e20d2d5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113e20d2d5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6004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13e20d2d5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113e20d2d5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13e20d2d5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113e20d2d5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2864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marL="914400" lvl="1" indent="-381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marL="1371600" lvl="2" indent="-3873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marL="1828800" lvl="3" indent="-355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marL="2743200" lvl="5" indent="-330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175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88200" y="366625"/>
            <a:ext cx="84000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>
  <p:cSld name="Title Only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12192000" h="6858000" extrusionOk="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2A1A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6"/>
          <p:cNvSpPr/>
          <p:nvPr/>
        </p:nvSpPr>
        <p:spPr>
          <a:xfrm>
            <a:off x="0" y="0"/>
            <a:ext cx="2111216" cy="5143500"/>
          </a:xfrm>
          <a:custGeom>
            <a:avLst/>
            <a:gdLst/>
            <a:ahLst/>
            <a:cxnLst/>
            <a:rect l="l" t="t" r="r" b="b"/>
            <a:pathLst>
              <a:path w="2814955" h="6858000" extrusionOk="0">
                <a:moveTo>
                  <a:pt x="1414526" y="0"/>
                </a:moveTo>
                <a:lnTo>
                  <a:pt x="0" y="0"/>
                </a:lnTo>
                <a:lnTo>
                  <a:pt x="0" y="6857999"/>
                </a:lnTo>
                <a:lnTo>
                  <a:pt x="1414526" y="6857999"/>
                </a:lnTo>
                <a:lnTo>
                  <a:pt x="1438402" y="6769098"/>
                </a:lnTo>
                <a:lnTo>
                  <a:pt x="1462151" y="6681787"/>
                </a:lnTo>
                <a:lnTo>
                  <a:pt x="1489202" y="6596062"/>
                </a:lnTo>
                <a:lnTo>
                  <a:pt x="1519301" y="6513512"/>
                </a:lnTo>
                <a:lnTo>
                  <a:pt x="1555877" y="6435725"/>
                </a:lnTo>
                <a:lnTo>
                  <a:pt x="1598676" y="6362700"/>
                </a:lnTo>
                <a:lnTo>
                  <a:pt x="1644777" y="6300787"/>
                </a:lnTo>
                <a:lnTo>
                  <a:pt x="1697101" y="6243637"/>
                </a:lnTo>
                <a:lnTo>
                  <a:pt x="1754251" y="6188075"/>
                </a:lnTo>
                <a:lnTo>
                  <a:pt x="1817751" y="6134100"/>
                </a:lnTo>
                <a:lnTo>
                  <a:pt x="1881377" y="6084887"/>
                </a:lnTo>
                <a:lnTo>
                  <a:pt x="1948052" y="6032500"/>
                </a:lnTo>
                <a:lnTo>
                  <a:pt x="2016252" y="5983287"/>
                </a:lnTo>
                <a:lnTo>
                  <a:pt x="2146427" y="5878512"/>
                </a:lnTo>
                <a:lnTo>
                  <a:pt x="2206752" y="5824537"/>
                </a:lnTo>
                <a:lnTo>
                  <a:pt x="2262378" y="5767387"/>
                </a:lnTo>
                <a:lnTo>
                  <a:pt x="2311527" y="5707062"/>
                </a:lnTo>
                <a:lnTo>
                  <a:pt x="2355977" y="5643562"/>
                </a:lnTo>
                <a:lnTo>
                  <a:pt x="2389378" y="5575300"/>
                </a:lnTo>
                <a:lnTo>
                  <a:pt x="2414778" y="5499100"/>
                </a:lnTo>
                <a:lnTo>
                  <a:pt x="2429002" y="5418074"/>
                </a:lnTo>
                <a:lnTo>
                  <a:pt x="2435352" y="5334000"/>
                </a:lnTo>
                <a:lnTo>
                  <a:pt x="2435352" y="5249799"/>
                </a:lnTo>
                <a:lnTo>
                  <a:pt x="2429002" y="5162550"/>
                </a:lnTo>
                <a:lnTo>
                  <a:pt x="2417953" y="5071999"/>
                </a:lnTo>
                <a:lnTo>
                  <a:pt x="2405253" y="4983099"/>
                </a:lnTo>
                <a:lnTo>
                  <a:pt x="2394077" y="4894199"/>
                </a:lnTo>
                <a:lnTo>
                  <a:pt x="2383028" y="4805299"/>
                </a:lnTo>
                <a:lnTo>
                  <a:pt x="2375027" y="4714875"/>
                </a:lnTo>
                <a:lnTo>
                  <a:pt x="2371852" y="4627499"/>
                </a:lnTo>
                <a:lnTo>
                  <a:pt x="2376678" y="4543425"/>
                </a:lnTo>
                <a:lnTo>
                  <a:pt x="2387727" y="4459224"/>
                </a:lnTo>
                <a:lnTo>
                  <a:pt x="2408428" y="4381500"/>
                </a:lnTo>
                <a:lnTo>
                  <a:pt x="2437003" y="4302125"/>
                </a:lnTo>
                <a:lnTo>
                  <a:pt x="2471928" y="4224274"/>
                </a:lnTo>
                <a:lnTo>
                  <a:pt x="2513203" y="4146550"/>
                </a:lnTo>
                <a:lnTo>
                  <a:pt x="2557653" y="4068699"/>
                </a:lnTo>
                <a:lnTo>
                  <a:pt x="2603627" y="3989324"/>
                </a:lnTo>
                <a:lnTo>
                  <a:pt x="2649728" y="3913124"/>
                </a:lnTo>
                <a:lnTo>
                  <a:pt x="2692527" y="3833749"/>
                </a:lnTo>
                <a:lnTo>
                  <a:pt x="2732278" y="3756025"/>
                </a:lnTo>
                <a:lnTo>
                  <a:pt x="2765552" y="3673475"/>
                </a:lnTo>
                <a:lnTo>
                  <a:pt x="2792603" y="3592449"/>
                </a:lnTo>
                <a:lnTo>
                  <a:pt x="2808478" y="3511550"/>
                </a:lnTo>
                <a:lnTo>
                  <a:pt x="2814828" y="3429000"/>
                </a:lnTo>
                <a:lnTo>
                  <a:pt x="2808478" y="3346450"/>
                </a:lnTo>
                <a:lnTo>
                  <a:pt x="2792603" y="3265424"/>
                </a:lnTo>
                <a:lnTo>
                  <a:pt x="2765552" y="3184525"/>
                </a:lnTo>
                <a:lnTo>
                  <a:pt x="2732278" y="3101975"/>
                </a:lnTo>
                <a:lnTo>
                  <a:pt x="2692527" y="3024124"/>
                </a:lnTo>
                <a:lnTo>
                  <a:pt x="2649728" y="2944749"/>
                </a:lnTo>
                <a:lnTo>
                  <a:pt x="2603627" y="2868549"/>
                </a:lnTo>
                <a:lnTo>
                  <a:pt x="2557653" y="2789174"/>
                </a:lnTo>
                <a:lnTo>
                  <a:pt x="2513203" y="2711450"/>
                </a:lnTo>
                <a:lnTo>
                  <a:pt x="2471928" y="2633599"/>
                </a:lnTo>
                <a:lnTo>
                  <a:pt x="2437003" y="2555875"/>
                </a:lnTo>
                <a:lnTo>
                  <a:pt x="2408428" y="2476500"/>
                </a:lnTo>
                <a:lnTo>
                  <a:pt x="2387727" y="2398649"/>
                </a:lnTo>
                <a:lnTo>
                  <a:pt x="2376678" y="2314575"/>
                </a:lnTo>
                <a:lnTo>
                  <a:pt x="2371852" y="2230374"/>
                </a:lnTo>
                <a:lnTo>
                  <a:pt x="2375027" y="2143125"/>
                </a:lnTo>
                <a:lnTo>
                  <a:pt x="2383028" y="2052574"/>
                </a:lnTo>
                <a:lnTo>
                  <a:pt x="2394077" y="1963674"/>
                </a:lnTo>
                <a:lnTo>
                  <a:pt x="2405253" y="1874774"/>
                </a:lnTo>
                <a:lnTo>
                  <a:pt x="2417953" y="1785874"/>
                </a:lnTo>
                <a:lnTo>
                  <a:pt x="2429002" y="1695450"/>
                </a:lnTo>
                <a:lnTo>
                  <a:pt x="2435352" y="1608074"/>
                </a:lnTo>
                <a:lnTo>
                  <a:pt x="2435352" y="1524000"/>
                </a:lnTo>
                <a:lnTo>
                  <a:pt x="2429002" y="1439799"/>
                </a:lnTo>
                <a:lnTo>
                  <a:pt x="2414778" y="1358900"/>
                </a:lnTo>
                <a:lnTo>
                  <a:pt x="2389378" y="1282700"/>
                </a:lnTo>
                <a:lnTo>
                  <a:pt x="2355977" y="1214374"/>
                </a:lnTo>
                <a:lnTo>
                  <a:pt x="2311527" y="1150874"/>
                </a:lnTo>
                <a:lnTo>
                  <a:pt x="2262378" y="1090549"/>
                </a:lnTo>
                <a:lnTo>
                  <a:pt x="2206752" y="1033399"/>
                </a:lnTo>
                <a:lnTo>
                  <a:pt x="2146427" y="979424"/>
                </a:lnTo>
                <a:lnTo>
                  <a:pt x="2016252" y="874649"/>
                </a:lnTo>
                <a:lnTo>
                  <a:pt x="1948052" y="825500"/>
                </a:lnTo>
                <a:lnTo>
                  <a:pt x="1881377" y="773049"/>
                </a:lnTo>
                <a:lnTo>
                  <a:pt x="1817751" y="723900"/>
                </a:lnTo>
                <a:lnTo>
                  <a:pt x="1754251" y="669925"/>
                </a:lnTo>
                <a:lnTo>
                  <a:pt x="1697101" y="614299"/>
                </a:lnTo>
                <a:lnTo>
                  <a:pt x="1644777" y="557149"/>
                </a:lnTo>
                <a:lnTo>
                  <a:pt x="1598676" y="495300"/>
                </a:lnTo>
                <a:lnTo>
                  <a:pt x="1555877" y="422275"/>
                </a:lnTo>
                <a:lnTo>
                  <a:pt x="1519301" y="344424"/>
                </a:lnTo>
                <a:lnTo>
                  <a:pt x="1489202" y="261874"/>
                </a:lnTo>
                <a:lnTo>
                  <a:pt x="1462151" y="176149"/>
                </a:lnTo>
                <a:lnTo>
                  <a:pt x="1438402" y="88900"/>
                </a:lnTo>
                <a:lnTo>
                  <a:pt x="1414526" y="0"/>
                </a:lnTo>
                <a:close/>
              </a:path>
            </a:pathLst>
          </a:custGeom>
          <a:solidFill>
            <a:srgbClr val="F3F3F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6"/>
          <p:cNvSpPr/>
          <p:nvPr/>
        </p:nvSpPr>
        <p:spPr>
          <a:xfrm>
            <a:off x="655510" y="0"/>
            <a:ext cx="1235392" cy="5143500"/>
          </a:xfrm>
          <a:custGeom>
            <a:avLst/>
            <a:gdLst/>
            <a:ahLst/>
            <a:cxnLst/>
            <a:rect l="l" t="t" r="r" b="b"/>
            <a:pathLst>
              <a:path w="1647189" h="6858000" extrusionOk="0">
                <a:moveTo>
                  <a:pt x="271538" y="0"/>
                </a:moveTo>
                <a:lnTo>
                  <a:pt x="0" y="0"/>
                </a:lnTo>
                <a:lnTo>
                  <a:pt x="27000" y="66675"/>
                </a:lnTo>
                <a:lnTo>
                  <a:pt x="52400" y="139700"/>
                </a:lnTo>
                <a:lnTo>
                  <a:pt x="73050" y="217424"/>
                </a:lnTo>
                <a:lnTo>
                  <a:pt x="95275" y="299974"/>
                </a:lnTo>
                <a:lnTo>
                  <a:pt x="142913" y="477774"/>
                </a:lnTo>
                <a:lnTo>
                  <a:pt x="173088" y="565150"/>
                </a:lnTo>
                <a:lnTo>
                  <a:pt x="204838" y="652399"/>
                </a:lnTo>
                <a:lnTo>
                  <a:pt x="247713" y="738124"/>
                </a:lnTo>
                <a:lnTo>
                  <a:pt x="295351" y="819150"/>
                </a:lnTo>
                <a:lnTo>
                  <a:pt x="352513" y="895350"/>
                </a:lnTo>
                <a:lnTo>
                  <a:pt x="414401" y="963549"/>
                </a:lnTo>
                <a:lnTo>
                  <a:pt x="481203" y="1028700"/>
                </a:lnTo>
                <a:lnTo>
                  <a:pt x="552577" y="1089025"/>
                </a:lnTo>
                <a:lnTo>
                  <a:pt x="622427" y="1144524"/>
                </a:lnTo>
                <a:lnTo>
                  <a:pt x="695452" y="1198499"/>
                </a:lnTo>
                <a:lnTo>
                  <a:pt x="765429" y="1252474"/>
                </a:lnTo>
                <a:lnTo>
                  <a:pt x="830453" y="1304925"/>
                </a:lnTo>
                <a:lnTo>
                  <a:pt x="890778" y="1355725"/>
                </a:lnTo>
                <a:lnTo>
                  <a:pt x="943229" y="1406525"/>
                </a:lnTo>
                <a:lnTo>
                  <a:pt x="984504" y="1460500"/>
                </a:lnTo>
                <a:lnTo>
                  <a:pt x="1013079" y="1512824"/>
                </a:lnTo>
                <a:lnTo>
                  <a:pt x="1027430" y="1562100"/>
                </a:lnTo>
                <a:lnTo>
                  <a:pt x="1035304" y="1616075"/>
                </a:lnTo>
                <a:lnTo>
                  <a:pt x="1038479" y="1674749"/>
                </a:lnTo>
                <a:lnTo>
                  <a:pt x="1033780" y="1739900"/>
                </a:lnTo>
                <a:lnTo>
                  <a:pt x="1027430" y="1808099"/>
                </a:lnTo>
                <a:lnTo>
                  <a:pt x="1019429" y="1877949"/>
                </a:lnTo>
                <a:lnTo>
                  <a:pt x="1011555" y="1950974"/>
                </a:lnTo>
                <a:lnTo>
                  <a:pt x="994029" y="2062099"/>
                </a:lnTo>
                <a:lnTo>
                  <a:pt x="984504" y="2171700"/>
                </a:lnTo>
                <a:lnTo>
                  <a:pt x="978154" y="2284349"/>
                </a:lnTo>
                <a:lnTo>
                  <a:pt x="981329" y="2398649"/>
                </a:lnTo>
                <a:lnTo>
                  <a:pt x="997204" y="2512949"/>
                </a:lnTo>
                <a:lnTo>
                  <a:pt x="1019429" y="2601849"/>
                </a:lnTo>
                <a:lnTo>
                  <a:pt x="1049655" y="2689225"/>
                </a:lnTo>
                <a:lnTo>
                  <a:pt x="1087755" y="2771775"/>
                </a:lnTo>
                <a:lnTo>
                  <a:pt x="1129030" y="2855849"/>
                </a:lnTo>
                <a:lnTo>
                  <a:pt x="1256030" y="3078099"/>
                </a:lnTo>
                <a:lnTo>
                  <a:pt x="1290955" y="3140075"/>
                </a:lnTo>
                <a:lnTo>
                  <a:pt x="1324356" y="3201924"/>
                </a:lnTo>
                <a:lnTo>
                  <a:pt x="1351280" y="3262249"/>
                </a:lnTo>
                <a:lnTo>
                  <a:pt x="1371981" y="3321050"/>
                </a:lnTo>
                <a:lnTo>
                  <a:pt x="1386205" y="3375025"/>
                </a:lnTo>
                <a:lnTo>
                  <a:pt x="1391031" y="3429000"/>
                </a:lnTo>
                <a:lnTo>
                  <a:pt x="1386205" y="3482975"/>
                </a:lnTo>
                <a:lnTo>
                  <a:pt x="1371981" y="3536950"/>
                </a:lnTo>
                <a:lnTo>
                  <a:pt x="1351280" y="3595624"/>
                </a:lnTo>
                <a:lnTo>
                  <a:pt x="1324356" y="3655949"/>
                </a:lnTo>
                <a:lnTo>
                  <a:pt x="1290955" y="3717925"/>
                </a:lnTo>
                <a:lnTo>
                  <a:pt x="1256030" y="3779774"/>
                </a:lnTo>
                <a:lnTo>
                  <a:pt x="1129030" y="4002024"/>
                </a:lnTo>
                <a:lnTo>
                  <a:pt x="1087755" y="4086225"/>
                </a:lnTo>
                <a:lnTo>
                  <a:pt x="1049655" y="4168775"/>
                </a:lnTo>
                <a:lnTo>
                  <a:pt x="1019429" y="4256024"/>
                </a:lnTo>
                <a:lnTo>
                  <a:pt x="997204" y="4344924"/>
                </a:lnTo>
                <a:lnTo>
                  <a:pt x="981329" y="4459224"/>
                </a:lnTo>
                <a:lnTo>
                  <a:pt x="978154" y="4573524"/>
                </a:lnTo>
                <a:lnTo>
                  <a:pt x="984504" y="4686300"/>
                </a:lnTo>
                <a:lnTo>
                  <a:pt x="994029" y="4795774"/>
                </a:lnTo>
                <a:lnTo>
                  <a:pt x="1011555" y="4906899"/>
                </a:lnTo>
                <a:lnTo>
                  <a:pt x="1019429" y="4979924"/>
                </a:lnTo>
                <a:lnTo>
                  <a:pt x="1027430" y="5049774"/>
                </a:lnTo>
                <a:lnTo>
                  <a:pt x="1033780" y="5118100"/>
                </a:lnTo>
                <a:lnTo>
                  <a:pt x="1038479" y="5183124"/>
                </a:lnTo>
                <a:lnTo>
                  <a:pt x="1035304" y="5241925"/>
                </a:lnTo>
                <a:lnTo>
                  <a:pt x="1027430" y="5295900"/>
                </a:lnTo>
                <a:lnTo>
                  <a:pt x="1013079" y="5345049"/>
                </a:lnTo>
                <a:lnTo>
                  <a:pt x="984504" y="5397500"/>
                </a:lnTo>
                <a:lnTo>
                  <a:pt x="943229" y="5451475"/>
                </a:lnTo>
                <a:lnTo>
                  <a:pt x="890778" y="5502275"/>
                </a:lnTo>
                <a:lnTo>
                  <a:pt x="830453" y="5554599"/>
                </a:lnTo>
                <a:lnTo>
                  <a:pt x="765429" y="5605462"/>
                </a:lnTo>
                <a:lnTo>
                  <a:pt x="695452" y="5659437"/>
                </a:lnTo>
                <a:lnTo>
                  <a:pt x="622427" y="5713412"/>
                </a:lnTo>
                <a:lnTo>
                  <a:pt x="552577" y="5768975"/>
                </a:lnTo>
                <a:lnTo>
                  <a:pt x="481203" y="5829300"/>
                </a:lnTo>
                <a:lnTo>
                  <a:pt x="414401" y="5894387"/>
                </a:lnTo>
                <a:lnTo>
                  <a:pt x="352513" y="5962650"/>
                </a:lnTo>
                <a:lnTo>
                  <a:pt x="295351" y="6038850"/>
                </a:lnTo>
                <a:lnTo>
                  <a:pt x="247713" y="6119812"/>
                </a:lnTo>
                <a:lnTo>
                  <a:pt x="204838" y="6205537"/>
                </a:lnTo>
                <a:lnTo>
                  <a:pt x="173088" y="6292850"/>
                </a:lnTo>
                <a:lnTo>
                  <a:pt x="142913" y="6380162"/>
                </a:lnTo>
                <a:lnTo>
                  <a:pt x="95275" y="6557962"/>
                </a:lnTo>
                <a:lnTo>
                  <a:pt x="73050" y="6640512"/>
                </a:lnTo>
                <a:lnTo>
                  <a:pt x="52400" y="6718300"/>
                </a:lnTo>
                <a:lnTo>
                  <a:pt x="27000" y="6791323"/>
                </a:lnTo>
                <a:lnTo>
                  <a:pt x="0" y="6857999"/>
                </a:lnTo>
                <a:lnTo>
                  <a:pt x="271538" y="6857999"/>
                </a:lnTo>
                <a:lnTo>
                  <a:pt x="298526" y="6770686"/>
                </a:lnTo>
                <a:lnTo>
                  <a:pt x="323938" y="6683375"/>
                </a:lnTo>
                <a:lnTo>
                  <a:pt x="349338" y="6594475"/>
                </a:lnTo>
                <a:lnTo>
                  <a:pt x="371576" y="6503987"/>
                </a:lnTo>
                <a:lnTo>
                  <a:pt x="398526" y="6416675"/>
                </a:lnTo>
                <a:lnTo>
                  <a:pt x="427101" y="6332537"/>
                </a:lnTo>
                <a:lnTo>
                  <a:pt x="463677" y="6253162"/>
                </a:lnTo>
                <a:lnTo>
                  <a:pt x="506603" y="6180137"/>
                </a:lnTo>
                <a:lnTo>
                  <a:pt x="554228" y="6118225"/>
                </a:lnTo>
                <a:lnTo>
                  <a:pt x="606552" y="6059487"/>
                </a:lnTo>
                <a:lnTo>
                  <a:pt x="666877" y="6005512"/>
                </a:lnTo>
                <a:lnTo>
                  <a:pt x="730504" y="5951537"/>
                </a:lnTo>
                <a:lnTo>
                  <a:pt x="932053" y="5797550"/>
                </a:lnTo>
                <a:lnTo>
                  <a:pt x="997204" y="5746750"/>
                </a:lnTo>
                <a:lnTo>
                  <a:pt x="1059180" y="5692775"/>
                </a:lnTo>
                <a:lnTo>
                  <a:pt x="1116330" y="5634037"/>
                </a:lnTo>
                <a:lnTo>
                  <a:pt x="1168654" y="5575300"/>
                </a:lnTo>
                <a:lnTo>
                  <a:pt x="1211580" y="5511800"/>
                </a:lnTo>
                <a:lnTo>
                  <a:pt x="1248156" y="5440299"/>
                </a:lnTo>
                <a:lnTo>
                  <a:pt x="1270381" y="5370449"/>
                </a:lnTo>
                <a:lnTo>
                  <a:pt x="1284605" y="5292725"/>
                </a:lnTo>
                <a:lnTo>
                  <a:pt x="1290955" y="5216525"/>
                </a:lnTo>
                <a:lnTo>
                  <a:pt x="1289431" y="5135499"/>
                </a:lnTo>
                <a:lnTo>
                  <a:pt x="1283081" y="5054600"/>
                </a:lnTo>
                <a:lnTo>
                  <a:pt x="1275080" y="4970399"/>
                </a:lnTo>
                <a:lnTo>
                  <a:pt x="1264031" y="4886325"/>
                </a:lnTo>
                <a:lnTo>
                  <a:pt x="1251331" y="4802124"/>
                </a:lnTo>
                <a:lnTo>
                  <a:pt x="1241806" y="4718050"/>
                </a:lnTo>
                <a:lnTo>
                  <a:pt x="1235456" y="4633849"/>
                </a:lnTo>
                <a:lnTo>
                  <a:pt x="1230630" y="4552950"/>
                </a:lnTo>
                <a:lnTo>
                  <a:pt x="1235456" y="4473575"/>
                </a:lnTo>
                <a:lnTo>
                  <a:pt x="1244981" y="4395724"/>
                </a:lnTo>
                <a:lnTo>
                  <a:pt x="1265555" y="4314825"/>
                </a:lnTo>
                <a:lnTo>
                  <a:pt x="1297305" y="4235450"/>
                </a:lnTo>
                <a:lnTo>
                  <a:pt x="1335405" y="4156075"/>
                </a:lnTo>
                <a:lnTo>
                  <a:pt x="1378331" y="4076700"/>
                </a:lnTo>
                <a:lnTo>
                  <a:pt x="1422781" y="3998849"/>
                </a:lnTo>
                <a:lnTo>
                  <a:pt x="1470406" y="3919474"/>
                </a:lnTo>
                <a:lnTo>
                  <a:pt x="1513332" y="3840099"/>
                </a:lnTo>
                <a:lnTo>
                  <a:pt x="1556131" y="3759200"/>
                </a:lnTo>
                <a:lnTo>
                  <a:pt x="1592707" y="3678174"/>
                </a:lnTo>
                <a:lnTo>
                  <a:pt x="1621282" y="3597275"/>
                </a:lnTo>
                <a:lnTo>
                  <a:pt x="1637157" y="3514725"/>
                </a:lnTo>
                <a:lnTo>
                  <a:pt x="1646682" y="3429000"/>
                </a:lnTo>
                <a:lnTo>
                  <a:pt x="1637157" y="3343275"/>
                </a:lnTo>
                <a:lnTo>
                  <a:pt x="1621282" y="3260725"/>
                </a:lnTo>
                <a:lnTo>
                  <a:pt x="1592707" y="3179699"/>
                </a:lnTo>
                <a:lnTo>
                  <a:pt x="1556131" y="3098800"/>
                </a:lnTo>
                <a:lnTo>
                  <a:pt x="1513332" y="3017774"/>
                </a:lnTo>
                <a:lnTo>
                  <a:pt x="1470406" y="2938399"/>
                </a:lnTo>
                <a:lnTo>
                  <a:pt x="1422781" y="2859024"/>
                </a:lnTo>
                <a:lnTo>
                  <a:pt x="1378331" y="2781300"/>
                </a:lnTo>
                <a:lnTo>
                  <a:pt x="1335405" y="2701925"/>
                </a:lnTo>
                <a:lnTo>
                  <a:pt x="1297305" y="2622550"/>
                </a:lnTo>
                <a:lnTo>
                  <a:pt x="1265555" y="2543175"/>
                </a:lnTo>
                <a:lnTo>
                  <a:pt x="1244981" y="2462149"/>
                </a:lnTo>
                <a:lnTo>
                  <a:pt x="1235456" y="2384425"/>
                </a:lnTo>
                <a:lnTo>
                  <a:pt x="1230630" y="2305050"/>
                </a:lnTo>
                <a:lnTo>
                  <a:pt x="1235456" y="2224024"/>
                </a:lnTo>
                <a:lnTo>
                  <a:pt x="1241806" y="2139950"/>
                </a:lnTo>
                <a:lnTo>
                  <a:pt x="1251331" y="2055749"/>
                </a:lnTo>
                <a:lnTo>
                  <a:pt x="1264031" y="1971675"/>
                </a:lnTo>
                <a:lnTo>
                  <a:pt x="1275080" y="1887474"/>
                </a:lnTo>
                <a:lnTo>
                  <a:pt x="1283081" y="1803400"/>
                </a:lnTo>
                <a:lnTo>
                  <a:pt x="1289431" y="1722374"/>
                </a:lnTo>
                <a:lnTo>
                  <a:pt x="1290955" y="1641475"/>
                </a:lnTo>
                <a:lnTo>
                  <a:pt x="1284605" y="1565275"/>
                </a:lnTo>
                <a:lnTo>
                  <a:pt x="1270381" y="1487424"/>
                </a:lnTo>
                <a:lnTo>
                  <a:pt x="1248156" y="1417574"/>
                </a:lnTo>
                <a:lnTo>
                  <a:pt x="1211580" y="1346200"/>
                </a:lnTo>
                <a:lnTo>
                  <a:pt x="1168654" y="1282700"/>
                </a:lnTo>
                <a:lnTo>
                  <a:pt x="1116330" y="1223899"/>
                </a:lnTo>
                <a:lnTo>
                  <a:pt x="1059180" y="1165225"/>
                </a:lnTo>
                <a:lnTo>
                  <a:pt x="997204" y="1111250"/>
                </a:lnTo>
                <a:lnTo>
                  <a:pt x="932053" y="1060450"/>
                </a:lnTo>
                <a:lnTo>
                  <a:pt x="730504" y="906399"/>
                </a:lnTo>
                <a:lnTo>
                  <a:pt x="666877" y="852424"/>
                </a:lnTo>
                <a:lnTo>
                  <a:pt x="606552" y="798449"/>
                </a:lnTo>
                <a:lnTo>
                  <a:pt x="554228" y="739775"/>
                </a:lnTo>
                <a:lnTo>
                  <a:pt x="506603" y="677799"/>
                </a:lnTo>
                <a:lnTo>
                  <a:pt x="463677" y="604774"/>
                </a:lnTo>
                <a:lnTo>
                  <a:pt x="427101" y="525399"/>
                </a:lnTo>
                <a:lnTo>
                  <a:pt x="398526" y="441325"/>
                </a:lnTo>
                <a:lnTo>
                  <a:pt x="371576" y="353949"/>
                </a:lnTo>
                <a:lnTo>
                  <a:pt x="349338" y="263525"/>
                </a:lnTo>
                <a:lnTo>
                  <a:pt x="323938" y="174625"/>
                </a:lnTo>
                <a:lnTo>
                  <a:pt x="298526" y="87249"/>
                </a:lnTo>
                <a:lnTo>
                  <a:pt x="271538" y="0"/>
                </a:lnTo>
                <a:close/>
              </a:path>
            </a:pathLst>
          </a:custGeom>
          <a:solidFill>
            <a:srgbClr val="F8B32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997839" y="227266"/>
            <a:ext cx="6656070" cy="60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3800" b="1" i="0">
                <a:solidFill>
                  <a:srgbClr val="2A1A00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Title Slide">
    <p:bg>
      <p:bgPr>
        <a:solidFill>
          <a:schemeClr val="lt1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12192000" h="6858000" extrusionOk="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2A1A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7"/>
          <p:cNvSpPr/>
          <p:nvPr/>
        </p:nvSpPr>
        <p:spPr>
          <a:xfrm>
            <a:off x="0" y="0"/>
            <a:ext cx="2111216" cy="5143500"/>
          </a:xfrm>
          <a:custGeom>
            <a:avLst/>
            <a:gdLst/>
            <a:ahLst/>
            <a:cxnLst/>
            <a:rect l="l" t="t" r="r" b="b"/>
            <a:pathLst>
              <a:path w="2814955" h="6858000" extrusionOk="0">
                <a:moveTo>
                  <a:pt x="1414526" y="0"/>
                </a:moveTo>
                <a:lnTo>
                  <a:pt x="0" y="0"/>
                </a:lnTo>
                <a:lnTo>
                  <a:pt x="0" y="6857999"/>
                </a:lnTo>
                <a:lnTo>
                  <a:pt x="1414526" y="6857999"/>
                </a:lnTo>
                <a:lnTo>
                  <a:pt x="1438402" y="6769098"/>
                </a:lnTo>
                <a:lnTo>
                  <a:pt x="1462151" y="6681787"/>
                </a:lnTo>
                <a:lnTo>
                  <a:pt x="1489202" y="6596062"/>
                </a:lnTo>
                <a:lnTo>
                  <a:pt x="1519301" y="6513512"/>
                </a:lnTo>
                <a:lnTo>
                  <a:pt x="1555877" y="6435725"/>
                </a:lnTo>
                <a:lnTo>
                  <a:pt x="1598676" y="6362700"/>
                </a:lnTo>
                <a:lnTo>
                  <a:pt x="1644777" y="6300787"/>
                </a:lnTo>
                <a:lnTo>
                  <a:pt x="1697101" y="6243637"/>
                </a:lnTo>
                <a:lnTo>
                  <a:pt x="1754251" y="6188075"/>
                </a:lnTo>
                <a:lnTo>
                  <a:pt x="1817751" y="6134100"/>
                </a:lnTo>
                <a:lnTo>
                  <a:pt x="1881377" y="6084887"/>
                </a:lnTo>
                <a:lnTo>
                  <a:pt x="1948052" y="6032500"/>
                </a:lnTo>
                <a:lnTo>
                  <a:pt x="2016252" y="5983287"/>
                </a:lnTo>
                <a:lnTo>
                  <a:pt x="2146427" y="5878512"/>
                </a:lnTo>
                <a:lnTo>
                  <a:pt x="2206752" y="5824537"/>
                </a:lnTo>
                <a:lnTo>
                  <a:pt x="2262378" y="5767387"/>
                </a:lnTo>
                <a:lnTo>
                  <a:pt x="2311527" y="5707062"/>
                </a:lnTo>
                <a:lnTo>
                  <a:pt x="2355977" y="5643562"/>
                </a:lnTo>
                <a:lnTo>
                  <a:pt x="2389378" y="5575300"/>
                </a:lnTo>
                <a:lnTo>
                  <a:pt x="2414778" y="5499100"/>
                </a:lnTo>
                <a:lnTo>
                  <a:pt x="2429002" y="5418074"/>
                </a:lnTo>
                <a:lnTo>
                  <a:pt x="2435352" y="5334000"/>
                </a:lnTo>
                <a:lnTo>
                  <a:pt x="2435352" y="5249799"/>
                </a:lnTo>
                <a:lnTo>
                  <a:pt x="2429002" y="5162550"/>
                </a:lnTo>
                <a:lnTo>
                  <a:pt x="2417953" y="5071999"/>
                </a:lnTo>
                <a:lnTo>
                  <a:pt x="2405253" y="4983099"/>
                </a:lnTo>
                <a:lnTo>
                  <a:pt x="2394077" y="4894199"/>
                </a:lnTo>
                <a:lnTo>
                  <a:pt x="2383028" y="4805299"/>
                </a:lnTo>
                <a:lnTo>
                  <a:pt x="2375027" y="4714875"/>
                </a:lnTo>
                <a:lnTo>
                  <a:pt x="2371852" y="4627499"/>
                </a:lnTo>
                <a:lnTo>
                  <a:pt x="2376678" y="4543425"/>
                </a:lnTo>
                <a:lnTo>
                  <a:pt x="2387727" y="4459224"/>
                </a:lnTo>
                <a:lnTo>
                  <a:pt x="2408428" y="4381500"/>
                </a:lnTo>
                <a:lnTo>
                  <a:pt x="2437003" y="4302125"/>
                </a:lnTo>
                <a:lnTo>
                  <a:pt x="2471928" y="4224274"/>
                </a:lnTo>
                <a:lnTo>
                  <a:pt x="2513203" y="4146550"/>
                </a:lnTo>
                <a:lnTo>
                  <a:pt x="2557653" y="4068699"/>
                </a:lnTo>
                <a:lnTo>
                  <a:pt x="2603627" y="3989324"/>
                </a:lnTo>
                <a:lnTo>
                  <a:pt x="2649728" y="3913124"/>
                </a:lnTo>
                <a:lnTo>
                  <a:pt x="2692527" y="3833749"/>
                </a:lnTo>
                <a:lnTo>
                  <a:pt x="2732278" y="3756025"/>
                </a:lnTo>
                <a:lnTo>
                  <a:pt x="2765552" y="3673475"/>
                </a:lnTo>
                <a:lnTo>
                  <a:pt x="2792603" y="3592449"/>
                </a:lnTo>
                <a:lnTo>
                  <a:pt x="2808478" y="3511550"/>
                </a:lnTo>
                <a:lnTo>
                  <a:pt x="2814828" y="3429000"/>
                </a:lnTo>
                <a:lnTo>
                  <a:pt x="2808478" y="3346450"/>
                </a:lnTo>
                <a:lnTo>
                  <a:pt x="2792603" y="3265424"/>
                </a:lnTo>
                <a:lnTo>
                  <a:pt x="2765552" y="3184525"/>
                </a:lnTo>
                <a:lnTo>
                  <a:pt x="2732278" y="3101975"/>
                </a:lnTo>
                <a:lnTo>
                  <a:pt x="2692527" y="3024124"/>
                </a:lnTo>
                <a:lnTo>
                  <a:pt x="2649728" y="2944749"/>
                </a:lnTo>
                <a:lnTo>
                  <a:pt x="2603627" y="2868549"/>
                </a:lnTo>
                <a:lnTo>
                  <a:pt x="2557653" y="2789174"/>
                </a:lnTo>
                <a:lnTo>
                  <a:pt x="2513203" y="2711450"/>
                </a:lnTo>
                <a:lnTo>
                  <a:pt x="2471928" y="2633599"/>
                </a:lnTo>
                <a:lnTo>
                  <a:pt x="2437003" y="2555875"/>
                </a:lnTo>
                <a:lnTo>
                  <a:pt x="2408428" y="2476500"/>
                </a:lnTo>
                <a:lnTo>
                  <a:pt x="2387727" y="2398649"/>
                </a:lnTo>
                <a:lnTo>
                  <a:pt x="2376678" y="2314575"/>
                </a:lnTo>
                <a:lnTo>
                  <a:pt x="2371852" y="2230374"/>
                </a:lnTo>
                <a:lnTo>
                  <a:pt x="2375027" y="2143125"/>
                </a:lnTo>
                <a:lnTo>
                  <a:pt x="2383028" y="2052574"/>
                </a:lnTo>
                <a:lnTo>
                  <a:pt x="2394077" y="1963674"/>
                </a:lnTo>
                <a:lnTo>
                  <a:pt x="2405253" y="1874774"/>
                </a:lnTo>
                <a:lnTo>
                  <a:pt x="2417953" y="1785874"/>
                </a:lnTo>
                <a:lnTo>
                  <a:pt x="2429002" y="1695450"/>
                </a:lnTo>
                <a:lnTo>
                  <a:pt x="2435352" y="1608074"/>
                </a:lnTo>
                <a:lnTo>
                  <a:pt x="2435352" y="1524000"/>
                </a:lnTo>
                <a:lnTo>
                  <a:pt x="2429002" y="1439799"/>
                </a:lnTo>
                <a:lnTo>
                  <a:pt x="2414778" y="1358900"/>
                </a:lnTo>
                <a:lnTo>
                  <a:pt x="2389378" y="1282700"/>
                </a:lnTo>
                <a:lnTo>
                  <a:pt x="2355977" y="1214374"/>
                </a:lnTo>
                <a:lnTo>
                  <a:pt x="2311527" y="1150874"/>
                </a:lnTo>
                <a:lnTo>
                  <a:pt x="2262378" y="1090549"/>
                </a:lnTo>
                <a:lnTo>
                  <a:pt x="2206752" y="1033399"/>
                </a:lnTo>
                <a:lnTo>
                  <a:pt x="2146427" y="979424"/>
                </a:lnTo>
                <a:lnTo>
                  <a:pt x="2016252" y="874649"/>
                </a:lnTo>
                <a:lnTo>
                  <a:pt x="1948052" y="825500"/>
                </a:lnTo>
                <a:lnTo>
                  <a:pt x="1881377" y="773049"/>
                </a:lnTo>
                <a:lnTo>
                  <a:pt x="1817751" y="723900"/>
                </a:lnTo>
                <a:lnTo>
                  <a:pt x="1754251" y="669925"/>
                </a:lnTo>
                <a:lnTo>
                  <a:pt x="1697101" y="614299"/>
                </a:lnTo>
                <a:lnTo>
                  <a:pt x="1644777" y="557149"/>
                </a:lnTo>
                <a:lnTo>
                  <a:pt x="1598676" y="495300"/>
                </a:lnTo>
                <a:lnTo>
                  <a:pt x="1555877" y="422275"/>
                </a:lnTo>
                <a:lnTo>
                  <a:pt x="1519301" y="344424"/>
                </a:lnTo>
                <a:lnTo>
                  <a:pt x="1489202" y="261874"/>
                </a:lnTo>
                <a:lnTo>
                  <a:pt x="1462151" y="176149"/>
                </a:lnTo>
                <a:lnTo>
                  <a:pt x="1438402" y="88900"/>
                </a:lnTo>
                <a:lnTo>
                  <a:pt x="1414526" y="0"/>
                </a:lnTo>
                <a:close/>
              </a:path>
            </a:pathLst>
          </a:custGeom>
          <a:solidFill>
            <a:srgbClr val="F3F3F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7"/>
          <p:cNvSpPr/>
          <p:nvPr/>
        </p:nvSpPr>
        <p:spPr>
          <a:xfrm>
            <a:off x="655510" y="0"/>
            <a:ext cx="1235392" cy="5143500"/>
          </a:xfrm>
          <a:custGeom>
            <a:avLst/>
            <a:gdLst/>
            <a:ahLst/>
            <a:cxnLst/>
            <a:rect l="l" t="t" r="r" b="b"/>
            <a:pathLst>
              <a:path w="1647189" h="6858000" extrusionOk="0">
                <a:moveTo>
                  <a:pt x="271538" y="0"/>
                </a:moveTo>
                <a:lnTo>
                  <a:pt x="0" y="0"/>
                </a:lnTo>
                <a:lnTo>
                  <a:pt x="27000" y="66675"/>
                </a:lnTo>
                <a:lnTo>
                  <a:pt x="52400" y="139700"/>
                </a:lnTo>
                <a:lnTo>
                  <a:pt x="73050" y="217424"/>
                </a:lnTo>
                <a:lnTo>
                  <a:pt x="95275" y="299974"/>
                </a:lnTo>
                <a:lnTo>
                  <a:pt x="142913" y="477774"/>
                </a:lnTo>
                <a:lnTo>
                  <a:pt x="173088" y="565150"/>
                </a:lnTo>
                <a:lnTo>
                  <a:pt x="204838" y="652399"/>
                </a:lnTo>
                <a:lnTo>
                  <a:pt x="247713" y="738124"/>
                </a:lnTo>
                <a:lnTo>
                  <a:pt x="295351" y="819150"/>
                </a:lnTo>
                <a:lnTo>
                  <a:pt x="352513" y="895350"/>
                </a:lnTo>
                <a:lnTo>
                  <a:pt x="414401" y="963549"/>
                </a:lnTo>
                <a:lnTo>
                  <a:pt x="481203" y="1028700"/>
                </a:lnTo>
                <a:lnTo>
                  <a:pt x="552577" y="1089025"/>
                </a:lnTo>
                <a:lnTo>
                  <a:pt x="622427" y="1144524"/>
                </a:lnTo>
                <a:lnTo>
                  <a:pt x="695452" y="1198499"/>
                </a:lnTo>
                <a:lnTo>
                  <a:pt x="765429" y="1252474"/>
                </a:lnTo>
                <a:lnTo>
                  <a:pt x="830453" y="1304925"/>
                </a:lnTo>
                <a:lnTo>
                  <a:pt x="890778" y="1355725"/>
                </a:lnTo>
                <a:lnTo>
                  <a:pt x="943229" y="1406525"/>
                </a:lnTo>
                <a:lnTo>
                  <a:pt x="984504" y="1460500"/>
                </a:lnTo>
                <a:lnTo>
                  <a:pt x="1013079" y="1512824"/>
                </a:lnTo>
                <a:lnTo>
                  <a:pt x="1027430" y="1562100"/>
                </a:lnTo>
                <a:lnTo>
                  <a:pt x="1035304" y="1616075"/>
                </a:lnTo>
                <a:lnTo>
                  <a:pt x="1038479" y="1674749"/>
                </a:lnTo>
                <a:lnTo>
                  <a:pt x="1033780" y="1739900"/>
                </a:lnTo>
                <a:lnTo>
                  <a:pt x="1027430" y="1808099"/>
                </a:lnTo>
                <a:lnTo>
                  <a:pt x="1019429" y="1877949"/>
                </a:lnTo>
                <a:lnTo>
                  <a:pt x="1011555" y="1950974"/>
                </a:lnTo>
                <a:lnTo>
                  <a:pt x="994029" y="2062099"/>
                </a:lnTo>
                <a:lnTo>
                  <a:pt x="984504" y="2171700"/>
                </a:lnTo>
                <a:lnTo>
                  <a:pt x="978154" y="2284349"/>
                </a:lnTo>
                <a:lnTo>
                  <a:pt x="981329" y="2398649"/>
                </a:lnTo>
                <a:lnTo>
                  <a:pt x="997204" y="2512949"/>
                </a:lnTo>
                <a:lnTo>
                  <a:pt x="1019429" y="2601849"/>
                </a:lnTo>
                <a:lnTo>
                  <a:pt x="1049655" y="2689225"/>
                </a:lnTo>
                <a:lnTo>
                  <a:pt x="1087755" y="2771775"/>
                </a:lnTo>
                <a:lnTo>
                  <a:pt x="1129030" y="2855849"/>
                </a:lnTo>
                <a:lnTo>
                  <a:pt x="1256030" y="3078099"/>
                </a:lnTo>
                <a:lnTo>
                  <a:pt x="1290955" y="3140075"/>
                </a:lnTo>
                <a:lnTo>
                  <a:pt x="1324356" y="3201924"/>
                </a:lnTo>
                <a:lnTo>
                  <a:pt x="1351280" y="3262249"/>
                </a:lnTo>
                <a:lnTo>
                  <a:pt x="1371981" y="3321050"/>
                </a:lnTo>
                <a:lnTo>
                  <a:pt x="1386205" y="3375025"/>
                </a:lnTo>
                <a:lnTo>
                  <a:pt x="1391031" y="3429000"/>
                </a:lnTo>
                <a:lnTo>
                  <a:pt x="1386205" y="3482975"/>
                </a:lnTo>
                <a:lnTo>
                  <a:pt x="1371981" y="3536950"/>
                </a:lnTo>
                <a:lnTo>
                  <a:pt x="1351280" y="3595624"/>
                </a:lnTo>
                <a:lnTo>
                  <a:pt x="1324356" y="3655949"/>
                </a:lnTo>
                <a:lnTo>
                  <a:pt x="1290955" y="3717925"/>
                </a:lnTo>
                <a:lnTo>
                  <a:pt x="1256030" y="3779774"/>
                </a:lnTo>
                <a:lnTo>
                  <a:pt x="1129030" y="4002024"/>
                </a:lnTo>
                <a:lnTo>
                  <a:pt x="1087755" y="4086225"/>
                </a:lnTo>
                <a:lnTo>
                  <a:pt x="1049655" y="4168775"/>
                </a:lnTo>
                <a:lnTo>
                  <a:pt x="1019429" y="4256024"/>
                </a:lnTo>
                <a:lnTo>
                  <a:pt x="997204" y="4344924"/>
                </a:lnTo>
                <a:lnTo>
                  <a:pt x="981329" y="4459224"/>
                </a:lnTo>
                <a:lnTo>
                  <a:pt x="978154" y="4573524"/>
                </a:lnTo>
                <a:lnTo>
                  <a:pt x="984504" y="4686300"/>
                </a:lnTo>
                <a:lnTo>
                  <a:pt x="994029" y="4795774"/>
                </a:lnTo>
                <a:lnTo>
                  <a:pt x="1011555" y="4906899"/>
                </a:lnTo>
                <a:lnTo>
                  <a:pt x="1019429" y="4979924"/>
                </a:lnTo>
                <a:lnTo>
                  <a:pt x="1027430" y="5049774"/>
                </a:lnTo>
                <a:lnTo>
                  <a:pt x="1033780" y="5118100"/>
                </a:lnTo>
                <a:lnTo>
                  <a:pt x="1038479" y="5183124"/>
                </a:lnTo>
                <a:lnTo>
                  <a:pt x="1035304" y="5241925"/>
                </a:lnTo>
                <a:lnTo>
                  <a:pt x="1027430" y="5295900"/>
                </a:lnTo>
                <a:lnTo>
                  <a:pt x="1013079" y="5345049"/>
                </a:lnTo>
                <a:lnTo>
                  <a:pt x="984504" y="5397500"/>
                </a:lnTo>
                <a:lnTo>
                  <a:pt x="943229" y="5451475"/>
                </a:lnTo>
                <a:lnTo>
                  <a:pt x="890778" y="5502275"/>
                </a:lnTo>
                <a:lnTo>
                  <a:pt x="830453" y="5554599"/>
                </a:lnTo>
                <a:lnTo>
                  <a:pt x="765429" y="5605462"/>
                </a:lnTo>
                <a:lnTo>
                  <a:pt x="695452" y="5659437"/>
                </a:lnTo>
                <a:lnTo>
                  <a:pt x="622427" y="5713412"/>
                </a:lnTo>
                <a:lnTo>
                  <a:pt x="552577" y="5768975"/>
                </a:lnTo>
                <a:lnTo>
                  <a:pt x="481203" y="5829300"/>
                </a:lnTo>
                <a:lnTo>
                  <a:pt x="414401" y="5894387"/>
                </a:lnTo>
                <a:lnTo>
                  <a:pt x="352513" y="5962650"/>
                </a:lnTo>
                <a:lnTo>
                  <a:pt x="295351" y="6038850"/>
                </a:lnTo>
                <a:lnTo>
                  <a:pt x="247713" y="6119812"/>
                </a:lnTo>
                <a:lnTo>
                  <a:pt x="204838" y="6205537"/>
                </a:lnTo>
                <a:lnTo>
                  <a:pt x="173088" y="6292850"/>
                </a:lnTo>
                <a:lnTo>
                  <a:pt x="142913" y="6380162"/>
                </a:lnTo>
                <a:lnTo>
                  <a:pt x="95275" y="6557962"/>
                </a:lnTo>
                <a:lnTo>
                  <a:pt x="73050" y="6640512"/>
                </a:lnTo>
                <a:lnTo>
                  <a:pt x="52400" y="6718300"/>
                </a:lnTo>
                <a:lnTo>
                  <a:pt x="27000" y="6791323"/>
                </a:lnTo>
                <a:lnTo>
                  <a:pt x="0" y="6857999"/>
                </a:lnTo>
                <a:lnTo>
                  <a:pt x="271538" y="6857999"/>
                </a:lnTo>
                <a:lnTo>
                  <a:pt x="298526" y="6770686"/>
                </a:lnTo>
                <a:lnTo>
                  <a:pt x="323938" y="6683375"/>
                </a:lnTo>
                <a:lnTo>
                  <a:pt x="349338" y="6594475"/>
                </a:lnTo>
                <a:lnTo>
                  <a:pt x="371576" y="6503987"/>
                </a:lnTo>
                <a:lnTo>
                  <a:pt x="398526" y="6416675"/>
                </a:lnTo>
                <a:lnTo>
                  <a:pt x="427101" y="6332537"/>
                </a:lnTo>
                <a:lnTo>
                  <a:pt x="463677" y="6253162"/>
                </a:lnTo>
                <a:lnTo>
                  <a:pt x="506603" y="6180137"/>
                </a:lnTo>
                <a:lnTo>
                  <a:pt x="554228" y="6118225"/>
                </a:lnTo>
                <a:lnTo>
                  <a:pt x="606552" y="6059487"/>
                </a:lnTo>
                <a:lnTo>
                  <a:pt x="666877" y="6005512"/>
                </a:lnTo>
                <a:lnTo>
                  <a:pt x="730504" y="5951537"/>
                </a:lnTo>
                <a:lnTo>
                  <a:pt x="932053" y="5797550"/>
                </a:lnTo>
                <a:lnTo>
                  <a:pt x="997204" y="5746750"/>
                </a:lnTo>
                <a:lnTo>
                  <a:pt x="1059180" y="5692775"/>
                </a:lnTo>
                <a:lnTo>
                  <a:pt x="1116330" y="5634037"/>
                </a:lnTo>
                <a:lnTo>
                  <a:pt x="1168654" y="5575300"/>
                </a:lnTo>
                <a:lnTo>
                  <a:pt x="1211580" y="5511800"/>
                </a:lnTo>
                <a:lnTo>
                  <a:pt x="1248156" y="5440299"/>
                </a:lnTo>
                <a:lnTo>
                  <a:pt x="1270381" y="5370449"/>
                </a:lnTo>
                <a:lnTo>
                  <a:pt x="1284605" y="5292725"/>
                </a:lnTo>
                <a:lnTo>
                  <a:pt x="1290955" y="5216525"/>
                </a:lnTo>
                <a:lnTo>
                  <a:pt x="1289431" y="5135499"/>
                </a:lnTo>
                <a:lnTo>
                  <a:pt x="1283081" y="5054600"/>
                </a:lnTo>
                <a:lnTo>
                  <a:pt x="1275080" y="4970399"/>
                </a:lnTo>
                <a:lnTo>
                  <a:pt x="1264031" y="4886325"/>
                </a:lnTo>
                <a:lnTo>
                  <a:pt x="1251331" y="4802124"/>
                </a:lnTo>
                <a:lnTo>
                  <a:pt x="1241806" y="4718050"/>
                </a:lnTo>
                <a:lnTo>
                  <a:pt x="1235456" y="4633849"/>
                </a:lnTo>
                <a:lnTo>
                  <a:pt x="1230630" y="4552950"/>
                </a:lnTo>
                <a:lnTo>
                  <a:pt x="1235456" y="4473575"/>
                </a:lnTo>
                <a:lnTo>
                  <a:pt x="1244981" y="4395724"/>
                </a:lnTo>
                <a:lnTo>
                  <a:pt x="1265555" y="4314825"/>
                </a:lnTo>
                <a:lnTo>
                  <a:pt x="1297305" y="4235450"/>
                </a:lnTo>
                <a:lnTo>
                  <a:pt x="1335405" y="4156075"/>
                </a:lnTo>
                <a:lnTo>
                  <a:pt x="1378331" y="4076700"/>
                </a:lnTo>
                <a:lnTo>
                  <a:pt x="1422781" y="3998849"/>
                </a:lnTo>
                <a:lnTo>
                  <a:pt x="1470406" y="3919474"/>
                </a:lnTo>
                <a:lnTo>
                  <a:pt x="1513332" y="3840099"/>
                </a:lnTo>
                <a:lnTo>
                  <a:pt x="1556131" y="3759200"/>
                </a:lnTo>
                <a:lnTo>
                  <a:pt x="1592707" y="3678174"/>
                </a:lnTo>
                <a:lnTo>
                  <a:pt x="1621282" y="3597275"/>
                </a:lnTo>
                <a:lnTo>
                  <a:pt x="1637157" y="3514725"/>
                </a:lnTo>
                <a:lnTo>
                  <a:pt x="1646682" y="3429000"/>
                </a:lnTo>
                <a:lnTo>
                  <a:pt x="1637157" y="3343275"/>
                </a:lnTo>
                <a:lnTo>
                  <a:pt x="1621282" y="3260725"/>
                </a:lnTo>
                <a:lnTo>
                  <a:pt x="1592707" y="3179699"/>
                </a:lnTo>
                <a:lnTo>
                  <a:pt x="1556131" y="3098800"/>
                </a:lnTo>
                <a:lnTo>
                  <a:pt x="1513332" y="3017774"/>
                </a:lnTo>
                <a:lnTo>
                  <a:pt x="1470406" y="2938399"/>
                </a:lnTo>
                <a:lnTo>
                  <a:pt x="1422781" y="2859024"/>
                </a:lnTo>
                <a:lnTo>
                  <a:pt x="1378331" y="2781300"/>
                </a:lnTo>
                <a:lnTo>
                  <a:pt x="1335405" y="2701925"/>
                </a:lnTo>
                <a:lnTo>
                  <a:pt x="1297305" y="2622550"/>
                </a:lnTo>
                <a:lnTo>
                  <a:pt x="1265555" y="2543175"/>
                </a:lnTo>
                <a:lnTo>
                  <a:pt x="1244981" y="2462149"/>
                </a:lnTo>
                <a:lnTo>
                  <a:pt x="1235456" y="2384425"/>
                </a:lnTo>
                <a:lnTo>
                  <a:pt x="1230630" y="2305050"/>
                </a:lnTo>
                <a:lnTo>
                  <a:pt x="1235456" y="2224024"/>
                </a:lnTo>
                <a:lnTo>
                  <a:pt x="1241806" y="2139950"/>
                </a:lnTo>
                <a:lnTo>
                  <a:pt x="1251331" y="2055749"/>
                </a:lnTo>
                <a:lnTo>
                  <a:pt x="1264031" y="1971675"/>
                </a:lnTo>
                <a:lnTo>
                  <a:pt x="1275080" y="1887474"/>
                </a:lnTo>
                <a:lnTo>
                  <a:pt x="1283081" y="1803400"/>
                </a:lnTo>
                <a:lnTo>
                  <a:pt x="1289431" y="1722374"/>
                </a:lnTo>
                <a:lnTo>
                  <a:pt x="1290955" y="1641475"/>
                </a:lnTo>
                <a:lnTo>
                  <a:pt x="1284605" y="1565275"/>
                </a:lnTo>
                <a:lnTo>
                  <a:pt x="1270381" y="1487424"/>
                </a:lnTo>
                <a:lnTo>
                  <a:pt x="1248156" y="1417574"/>
                </a:lnTo>
                <a:lnTo>
                  <a:pt x="1211580" y="1346200"/>
                </a:lnTo>
                <a:lnTo>
                  <a:pt x="1168654" y="1282700"/>
                </a:lnTo>
                <a:lnTo>
                  <a:pt x="1116330" y="1223899"/>
                </a:lnTo>
                <a:lnTo>
                  <a:pt x="1059180" y="1165225"/>
                </a:lnTo>
                <a:lnTo>
                  <a:pt x="997204" y="1111250"/>
                </a:lnTo>
                <a:lnTo>
                  <a:pt x="932053" y="1060450"/>
                </a:lnTo>
                <a:lnTo>
                  <a:pt x="730504" y="906399"/>
                </a:lnTo>
                <a:lnTo>
                  <a:pt x="666877" y="852424"/>
                </a:lnTo>
                <a:lnTo>
                  <a:pt x="606552" y="798449"/>
                </a:lnTo>
                <a:lnTo>
                  <a:pt x="554228" y="739775"/>
                </a:lnTo>
                <a:lnTo>
                  <a:pt x="506603" y="677799"/>
                </a:lnTo>
                <a:lnTo>
                  <a:pt x="463677" y="604774"/>
                </a:lnTo>
                <a:lnTo>
                  <a:pt x="427101" y="525399"/>
                </a:lnTo>
                <a:lnTo>
                  <a:pt x="398526" y="441325"/>
                </a:lnTo>
                <a:lnTo>
                  <a:pt x="371576" y="353949"/>
                </a:lnTo>
                <a:lnTo>
                  <a:pt x="349338" y="263525"/>
                </a:lnTo>
                <a:lnTo>
                  <a:pt x="323938" y="174625"/>
                </a:lnTo>
                <a:lnTo>
                  <a:pt x="298526" y="87249"/>
                </a:lnTo>
                <a:lnTo>
                  <a:pt x="271538" y="0"/>
                </a:lnTo>
                <a:close/>
              </a:path>
            </a:pathLst>
          </a:custGeom>
          <a:solidFill>
            <a:srgbClr val="F8B32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2491358" y="1115377"/>
            <a:ext cx="4792027" cy="979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6300" b="1" i="0">
                <a:solidFill>
                  <a:srgbClr val="F3F3F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75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>
              <a:spcBef>
                <a:spcPts val="375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spcBef>
                <a:spcPts val="375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spcBef>
                <a:spcPts val="375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spcBef>
                <a:spcPts val="375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spcBef>
                <a:spcPts val="375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spcBef>
                <a:spcPts val="375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spcBef>
                <a:spcPts val="375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spcBef>
                <a:spcPts val="375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dt" idx="10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8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936311"/>
            <a:ext cx="3086100" cy="142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ransition spd="slow">
    <p:wip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gramiz.com/python-programming/methods/string/split" TargetMode="External"/><Relationship Id="rId3" Type="http://schemas.openxmlformats.org/officeDocument/2006/relationships/hyperlink" Target="https://www.w3schools.com/python/ref_string_isalpha.asp" TargetMode="External"/><Relationship Id="rId7" Type="http://schemas.openxmlformats.org/officeDocument/2006/relationships/hyperlink" Target="https://www.programiz.com/python-programming/methods/string/rstrip" TargetMode="External"/><Relationship Id="rId2" Type="http://schemas.openxmlformats.org/officeDocument/2006/relationships/hyperlink" Target="https://www.w3schools.com/python/ref_string_isalnum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rogramiz.com/python-programming/methods/string/find" TargetMode="External"/><Relationship Id="rId11" Type="http://schemas.openxmlformats.org/officeDocument/2006/relationships/hyperlink" Target="https://www.programiz.com/python-programming/methods/string/index" TargetMode="External"/><Relationship Id="rId5" Type="http://schemas.openxmlformats.org/officeDocument/2006/relationships/hyperlink" Target="https://www.w3schools.com/python/ref_string_swapcase.asp" TargetMode="External"/><Relationship Id="rId10" Type="http://schemas.openxmlformats.org/officeDocument/2006/relationships/hyperlink" Target="https://www.w3schools.com/python/ref_string_isdigit.asp" TargetMode="External"/><Relationship Id="rId4" Type="http://schemas.openxmlformats.org/officeDocument/2006/relationships/hyperlink" Target="https://www.w3schools.com/python/ref_string_isdecimal.asp" TargetMode="External"/><Relationship Id="rId9" Type="http://schemas.openxmlformats.org/officeDocument/2006/relationships/hyperlink" Target="https://www.programiz.com/python-programming/methods/string/startswith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C3DD46B-C412-7A6D-4C0E-6C06244408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Part I – Strings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44B2434-8BB3-7F43-2340-63627455EB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Module 6</a:t>
            </a: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AD670-1A9C-FDFC-81CB-D78E5AFA6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Iterate Through a String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812D5-A969-D4F7-B31F-2A82714251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/>
              <a:t>We can iterate through a string using a for loop.</a:t>
            </a:r>
          </a:p>
          <a:p>
            <a:pPr>
              <a:buNone/>
            </a:pPr>
            <a:endParaRPr lang="en-US"/>
          </a:p>
          <a:p>
            <a:pPr>
              <a:buNone/>
            </a:pPr>
            <a:r>
              <a:rPr lang="en-US">
                <a:latin typeface="Consolas"/>
              </a:rPr>
              <a:t> Str </a:t>
            </a:r>
            <a:r>
              <a:rPr lang="en-US" i="1">
                <a:latin typeface="Consolas"/>
              </a:rPr>
              <a:t>= 'HELLO'</a:t>
            </a:r>
            <a:endParaRPr lang="en-US" i="1"/>
          </a:p>
          <a:p>
            <a:pPr>
              <a:buNone/>
            </a:pPr>
            <a:r>
              <a:rPr lang="en-US" i="1">
                <a:latin typeface="Consolas"/>
              </a:rPr>
              <a:t> # iterating through Str string</a:t>
            </a:r>
            <a:endParaRPr lang="en-US" i="1"/>
          </a:p>
          <a:p>
            <a:pPr>
              <a:buNone/>
            </a:pPr>
            <a:r>
              <a:rPr lang="en-US" i="1">
                <a:latin typeface="Consolas"/>
              </a:rPr>
              <a:t> for letter in Str:
    print(letter)</a:t>
            </a:r>
            <a:endParaRPr lang="en-US" i="1"/>
          </a:p>
          <a:p>
            <a:pPr>
              <a:buNone/>
            </a:pPr>
            <a:r>
              <a:rPr lang="en-US" i="1">
                <a:latin typeface="Consolas"/>
              </a:rPr>
              <a:t>Output:</a:t>
            </a:r>
          </a:p>
          <a:p>
            <a:pPr>
              <a:buNone/>
            </a:pPr>
            <a:r>
              <a:rPr lang="en-US" i="1">
                <a:latin typeface="Consolas"/>
              </a:rPr>
              <a:t>H</a:t>
            </a:r>
            <a:endParaRPr lang="en-US"/>
          </a:p>
          <a:p>
            <a:pPr>
              <a:buNone/>
            </a:pPr>
            <a:r>
              <a:rPr lang="en-US" i="1">
                <a:latin typeface="Consolas"/>
              </a:rPr>
              <a:t>E</a:t>
            </a:r>
          </a:p>
          <a:p>
            <a:pPr>
              <a:buNone/>
            </a:pPr>
            <a:r>
              <a:rPr lang="en-US" i="1">
                <a:latin typeface="Consolas"/>
              </a:rPr>
              <a:t>L</a:t>
            </a:r>
          </a:p>
          <a:p>
            <a:pPr>
              <a:buNone/>
            </a:pPr>
            <a:r>
              <a:rPr lang="en-US" i="1">
                <a:latin typeface="Consolas"/>
              </a:rPr>
              <a:t>L</a:t>
            </a:r>
            <a:endParaRPr lang="en-US"/>
          </a:p>
          <a:p>
            <a:pPr>
              <a:buNone/>
            </a:pPr>
            <a:r>
              <a:rPr lang="en-US" i="1">
                <a:latin typeface="Consolas"/>
              </a:rPr>
              <a:t>O</a:t>
            </a:r>
            <a:endParaRPr lang="en-US"/>
          </a:p>
          <a:p>
            <a:pPr>
              <a:buNone/>
            </a:pPr>
            <a:endParaRPr lang="en-US" i="1">
              <a:latin typeface="Consolas"/>
            </a:endParaRPr>
          </a:p>
          <a:p>
            <a:pPr marL="82550" indent="0">
              <a:buNone/>
            </a:pP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1664416779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5E1127-7A56-2AB5-5F79-524474B60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9875" y="368501"/>
            <a:ext cx="8418300" cy="43329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/>
              <a:t>Python String Length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In Python, </a:t>
            </a:r>
            <a:r>
              <a:rPr lang="en-US" sz="2000" b="1" err="1">
                <a:latin typeface="Consolas"/>
              </a:rPr>
              <a:t>len</a:t>
            </a:r>
            <a:r>
              <a:rPr lang="en-US" sz="2000" b="1">
                <a:latin typeface="Consolas"/>
              </a:rPr>
              <a:t>()</a:t>
            </a:r>
            <a:r>
              <a:rPr lang="en-US" sz="2000">
                <a:latin typeface="Consolas"/>
              </a:rPr>
              <a:t> method is used to find the length of a string.</a:t>
            </a:r>
          </a:p>
          <a:p>
            <a:pPr marL="82550" indent="0">
              <a:buNone/>
            </a:pPr>
            <a:r>
              <a:rPr lang="en-US" sz="2000" i="1">
                <a:latin typeface="Consolas"/>
              </a:rPr>
              <a:t>    Str = 'Hello'
    # count length of Str string
    print(</a:t>
            </a:r>
            <a:r>
              <a:rPr lang="en-US" sz="2000" i="1" err="1">
                <a:latin typeface="Consolas"/>
              </a:rPr>
              <a:t>len</a:t>
            </a:r>
            <a:r>
              <a:rPr lang="en-US" sz="2000" i="1">
                <a:latin typeface="Consolas"/>
              </a:rPr>
              <a:t>(Str)) # 5
</a:t>
            </a:r>
          </a:p>
          <a:p>
            <a:pPr>
              <a:buNone/>
            </a:pPr>
            <a:r>
              <a:rPr lang="en-US" sz="3200" b="1"/>
              <a:t>String Membership Test</a:t>
            </a:r>
          </a:p>
          <a:p>
            <a:pPr marL="82550" indent="0">
              <a:buNone/>
            </a:pPr>
            <a:r>
              <a:rPr lang="en-US" sz="2000"/>
              <a:t>We can check if a substring exists within a string or not, using the keyword </a:t>
            </a:r>
            <a:r>
              <a:rPr lang="en-US" sz="2000" b="1">
                <a:latin typeface="Consolas"/>
              </a:rPr>
              <a:t>in</a:t>
            </a:r>
            <a:r>
              <a:rPr lang="en-US" sz="2000"/>
              <a:t>.</a:t>
            </a:r>
            <a:endParaRPr lang="en-US"/>
          </a:p>
          <a:p>
            <a:pPr marL="82550" indent="0">
              <a:buNone/>
            </a:pPr>
            <a:r>
              <a:rPr lang="en-US" sz="2000">
                <a:latin typeface="Consolas"/>
              </a:rPr>
              <a:t>   </a:t>
            </a:r>
            <a:r>
              <a:rPr lang="en-US" sz="2000" i="1">
                <a:latin typeface="Consolas"/>
              </a:rPr>
              <a:t>print('a' in 'program') # True
   print('at' not in 'battle') # False</a:t>
            </a:r>
            <a:endParaRPr lang="en-US" i="1"/>
          </a:p>
          <a:p>
            <a:pPr marL="82550" indent="0">
              <a:buNone/>
            </a:pPr>
            <a:endParaRPr lang="en-US" sz="2000" i="1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566431946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BE9A1-B790-55B6-61D4-4B6F85A4E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Modify Strings in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53A05-2695-1C37-137E-15EACDB539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b="1">
                <a:latin typeface="Consolas"/>
              </a:rPr>
              <a:t>Upper Case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The upper() method returns the string in upper case: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Str= "Hello, World!"</a:t>
            </a:r>
            <a:br>
              <a:rPr lang="en-US" sz="2000">
                <a:latin typeface="Consolas"/>
              </a:rPr>
            </a:br>
            <a:r>
              <a:rPr lang="en-US" sz="2000">
                <a:latin typeface="Consolas"/>
              </a:rPr>
              <a:t>print(</a:t>
            </a:r>
            <a:r>
              <a:rPr lang="en-US" sz="2000" err="1">
                <a:latin typeface="Consolas"/>
              </a:rPr>
              <a:t>Str.upper</a:t>
            </a:r>
            <a:r>
              <a:rPr lang="en-US" sz="2000">
                <a:latin typeface="Consolas"/>
              </a:rPr>
              <a:t>()) # HELLO, WORLD!</a:t>
            </a:r>
          </a:p>
          <a:p>
            <a:r>
              <a:rPr lang="en-US" sz="2000" b="1">
                <a:latin typeface="Consolas"/>
              </a:rPr>
              <a:t>Lower Case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The lower() method returns the string in lower case: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Str = "Hello, World!"</a:t>
            </a:r>
            <a:br>
              <a:rPr lang="en-US" sz="2000">
                <a:latin typeface="Consolas"/>
              </a:rPr>
            </a:br>
            <a:r>
              <a:rPr lang="en-US" sz="2000">
                <a:latin typeface="Consolas"/>
              </a:rPr>
              <a:t>print(</a:t>
            </a:r>
            <a:r>
              <a:rPr lang="en-US" sz="2000" err="1">
                <a:latin typeface="Consolas"/>
              </a:rPr>
              <a:t>Str.lower</a:t>
            </a:r>
            <a:r>
              <a:rPr lang="en-US" sz="2000">
                <a:latin typeface="Consolas"/>
              </a:rPr>
              <a:t>()) # hello, world!</a:t>
            </a:r>
          </a:p>
          <a:p>
            <a:pPr marL="285750" indent="-285750"/>
            <a:r>
              <a:rPr lang="en-US" sz="2000" b="1">
                <a:latin typeface="Consolas"/>
              </a:rPr>
              <a:t>Replace String</a:t>
            </a:r>
            <a:endParaRPr lang="en-US" sz="2000">
              <a:latin typeface="Consolas"/>
            </a:endParaRPr>
          </a:p>
          <a:p>
            <a:pPr marL="82550" indent="0">
              <a:buNone/>
            </a:pPr>
            <a:r>
              <a:rPr lang="en-US" sz="2000">
                <a:latin typeface="Consolas"/>
              </a:rPr>
              <a:t>The replace() method replaces a string with another string: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Str = "Hello, World!"</a:t>
            </a:r>
            <a:br>
              <a:rPr lang="en-US" sz="2000">
                <a:latin typeface="Consolas"/>
              </a:rPr>
            </a:br>
            <a:r>
              <a:rPr lang="en-US" sz="2000">
                <a:latin typeface="Consolas"/>
              </a:rPr>
              <a:t>print(</a:t>
            </a:r>
            <a:r>
              <a:rPr lang="en-US" sz="2000" err="1">
                <a:latin typeface="Consolas"/>
              </a:rPr>
              <a:t>Str.replace</a:t>
            </a:r>
            <a:r>
              <a:rPr lang="en-US" sz="2000">
                <a:latin typeface="Consolas"/>
              </a:rPr>
              <a:t>("H", "J")) # </a:t>
            </a:r>
            <a:r>
              <a:rPr lang="en-US" sz="2000" err="1">
                <a:latin typeface="Consolas"/>
              </a:rPr>
              <a:t>Jello</a:t>
            </a:r>
            <a:r>
              <a:rPr lang="en-US" sz="2000">
                <a:latin typeface="Consolas"/>
              </a:rPr>
              <a:t>, World!</a:t>
            </a:r>
          </a:p>
          <a:p>
            <a:endParaRPr lang="en-US" sz="2000" b="1">
              <a:latin typeface="Consolas"/>
            </a:endParaRPr>
          </a:p>
          <a:p>
            <a:endParaRPr lang="en-US" sz="2000">
              <a:latin typeface="Consolas"/>
            </a:endParaRPr>
          </a:p>
          <a:p>
            <a:endParaRPr lang="en-US" sz="2000">
              <a:latin typeface="Consolas"/>
            </a:endParaRPr>
          </a:p>
          <a:p>
            <a:endParaRPr lang="en-US" sz="200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939706016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BE9A1-B790-55B6-61D4-4B6F85A4E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Modify Strings in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53A05-2695-1C37-137E-15EACDB539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/>
            <a:r>
              <a:rPr lang="en-US" sz="2000" b="1">
                <a:latin typeface="Consolas"/>
              </a:rPr>
              <a:t>Remove Whitespace</a:t>
            </a:r>
            <a:endParaRPr lang="en-US" sz="2000">
              <a:latin typeface="Consolas"/>
            </a:endParaRPr>
          </a:p>
          <a:p>
            <a:pPr marL="82550" indent="0">
              <a:buNone/>
            </a:pPr>
            <a:r>
              <a:rPr lang="en-US" sz="2000">
                <a:latin typeface="Consolas"/>
              </a:rPr>
              <a:t>Whitespace is the space before and/or after the actual text, and very often you want to remove this space.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The strip() method removes any whitespace from the beginning or the end.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Str = " Hello, World! "</a:t>
            </a:r>
            <a:br>
              <a:rPr lang="en-US" sz="2000">
                <a:latin typeface="Consolas"/>
              </a:rPr>
            </a:br>
            <a:r>
              <a:rPr lang="en-US" sz="2000">
                <a:latin typeface="Consolas"/>
              </a:rPr>
              <a:t>print(</a:t>
            </a:r>
            <a:r>
              <a:rPr lang="en-US" sz="2000" err="1">
                <a:latin typeface="Consolas"/>
              </a:rPr>
              <a:t>Str.strip</a:t>
            </a:r>
            <a:r>
              <a:rPr lang="en-US" sz="2000">
                <a:latin typeface="Consolas"/>
              </a:rPr>
              <a:t>()) # returns "Hello, World!"</a:t>
            </a:r>
          </a:p>
          <a:p>
            <a:r>
              <a:rPr lang="en-US" sz="2000" b="1">
                <a:latin typeface="Consolas"/>
              </a:rPr>
              <a:t>Split String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The split() method returns a list where the text between the specified separator becomes the list items.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The split() method splits the string into substrings if it finds instances of the separator.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Str = "Hello, World!"</a:t>
            </a:r>
            <a:br>
              <a:rPr lang="en-US" sz="2000">
                <a:latin typeface="Consolas"/>
              </a:rPr>
            </a:br>
            <a:r>
              <a:rPr lang="en-US" sz="2000">
                <a:latin typeface="Consolas"/>
              </a:rPr>
              <a:t>print(</a:t>
            </a:r>
            <a:r>
              <a:rPr lang="en-US" sz="2000" err="1">
                <a:latin typeface="Consolas"/>
              </a:rPr>
              <a:t>Str.split</a:t>
            </a:r>
            <a:r>
              <a:rPr lang="en-US" sz="2000">
                <a:latin typeface="Consolas"/>
              </a:rPr>
              <a:t>(",")) # returns ['Hello', ' World!']</a:t>
            </a:r>
          </a:p>
          <a:p>
            <a:pPr marL="82550" indent="0">
              <a:buNone/>
            </a:pPr>
            <a:endParaRPr lang="en-US" sz="2000" b="1">
              <a:latin typeface="Consolas"/>
            </a:endParaRPr>
          </a:p>
          <a:p>
            <a:endParaRPr lang="en-US" sz="2000">
              <a:latin typeface="Consolas"/>
            </a:endParaRPr>
          </a:p>
          <a:p>
            <a:endParaRPr lang="en-US" sz="2000">
              <a:latin typeface="Consolas"/>
            </a:endParaRPr>
          </a:p>
          <a:p>
            <a:endParaRPr lang="en-US" sz="200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841330126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8D31E1B-0407-4223-9642-0B642CBF5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5143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797136"/>
            <a:ext cx="548639" cy="505095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60" y="492112"/>
            <a:ext cx="4254500" cy="10736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824213-5C6B-2C9C-1D74-BA6F3C7AA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723" y="655455"/>
            <a:ext cx="3789277" cy="776835"/>
          </a:xfrm>
        </p:spPr>
        <p:txBody>
          <a:bodyPr anchor="ctr">
            <a:noAutofit/>
          </a:bodyPr>
          <a:lstStyle/>
          <a:p>
            <a:r>
              <a:rPr lang="en-US" sz="2400"/>
              <a:t>Python String Methods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91F2A-D11D-09BF-2D54-BDE1D2D33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3771" y="1893540"/>
            <a:ext cx="3743722" cy="2757843"/>
          </a:xfrm>
        </p:spPr>
        <p:txBody>
          <a:bodyPr anchor="ctr">
            <a:normAutofit/>
          </a:bodyPr>
          <a:lstStyle/>
          <a:p>
            <a:pPr marL="82550" indent="0">
              <a:buNone/>
            </a:pPr>
            <a:r>
              <a:rPr lang="en-US" sz="1400"/>
              <a:t>Besides those mentioned above, there are various string methods in python.</a:t>
            </a:r>
          </a:p>
          <a:p>
            <a:pPr marL="82550" indent="0">
              <a:buNone/>
            </a:pPr>
            <a:r>
              <a:rPr lang="en-US" sz="1400"/>
              <a:t>A few methods as follows</a:t>
            </a:r>
          </a:p>
          <a:p>
            <a:pPr marL="82550" indent="0">
              <a:buNone/>
            </a:pPr>
            <a:endParaRPr lang="en-US" sz="1400"/>
          </a:p>
          <a:p>
            <a:pPr marL="82550" indent="0">
              <a:buNone/>
            </a:pPr>
            <a:r>
              <a:rPr lang="en-US" sz="1400"/>
              <a:t>Refer this for more information :</a:t>
            </a:r>
          </a:p>
          <a:p>
            <a:pPr marL="82550" indent="0">
              <a:buNone/>
            </a:pPr>
            <a:r>
              <a:rPr lang="en-US" sz="1400" u="sng">
                <a:solidFill>
                  <a:schemeClr val="accent1"/>
                </a:solidFill>
              </a:rPr>
              <a:t>https://www.w3schools.com/python/python_strings_methods.asp</a:t>
            </a:r>
            <a:endParaRPr lang="en-US" u="sng">
              <a:solidFill>
                <a:schemeClr val="accent1"/>
              </a:solidFill>
            </a:endParaRPr>
          </a:p>
          <a:p>
            <a:pPr marL="82550" indent="0">
              <a:buNone/>
            </a:pPr>
            <a:endParaRPr lang="en-US" sz="140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70E96339-907C-46C3-99AC-31179B6F0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37224" y="456300"/>
            <a:ext cx="3478126" cy="419508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4869180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460C78A-FEDE-056E-0695-08692B3E39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327058"/>
              </p:ext>
            </p:extLst>
          </p:nvPr>
        </p:nvGraphicFramePr>
        <p:xfrm>
          <a:off x="5186905" y="600437"/>
          <a:ext cx="3167440" cy="3891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403">
                  <a:extLst>
                    <a:ext uri="{9D8B030D-6E8A-4147-A177-3AD203B41FA5}">
                      <a16:colId xmlns:a16="http://schemas.microsoft.com/office/drawing/2014/main" val="2248555247"/>
                    </a:ext>
                  </a:extLst>
                </a:gridCol>
                <a:gridCol w="2265037">
                  <a:extLst>
                    <a:ext uri="{9D8B030D-6E8A-4147-A177-3AD203B41FA5}">
                      <a16:colId xmlns:a16="http://schemas.microsoft.com/office/drawing/2014/main" val="1965174382"/>
                    </a:ext>
                  </a:extLst>
                </a:gridCol>
              </a:tblGrid>
              <a:tr h="29028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Methods</a:t>
                      </a:r>
                      <a:endParaRPr lang="en-US" sz="900" b="0">
                        <a:effectLst/>
                      </a:endParaRPr>
                    </a:p>
                  </a:txBody>
                  <a:tcPr marL="121252" marR="121252" marT="60625" marB="606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Description</a:t>
                      </a:r>
                      <a:endParaRPr lang="en-US" sz="900" b="0">
                        <a:effectLst/>
                      </a:endParaRPr>
                    </a:p>
                  </a:txBody>
                  <a:tcPr marL="121252" marR="121252" marT="60625" marB="60625" anchor="ctr"/>
                </a:tc>
                <a:extLst>
                  <a:ext uri="{0D108BD9-81ED-4DB2-BD59-A6C34878D82A}">
                    <a16:rowId xmlns:a16="http://schemas.microsoft.com/office/drawing/2014/main" val="3985897773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0" i="0" u="none" strike="noStrike" noProof="0">
                          <a:effectLst/>
                          <a:latin typeface="Arial"/>
                          <a:hlinkClick r:id="rId2"/>
                        </a:rPr>
                        <a:t>isalnum()</a:t>
                      </a:r>
                      <a:endParaRPr lang="en-US" sz="900" b="0" i="0" u="none" strike="noStrike" noProof="0">
                        <a:effectLst/>
                      </a:endParaRPr>
                    </a:p>
                  </a:txBody>
                  <a:tcPr marL="121252" marR="121252" marT="60625" marB="60625"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0" i="0" u="none" strike="noStrike" noProof="0">
                          <a:effectLst/>
                          <a:latin typeface="Arial"/>
                        </a:rPr>
                        <a:t>Check if all characters in the string are alphanumeric</a:t>
                      </a:r>
                      <a:endParaRPr lang="en-US" sz="900">
                        <a:effectLst/>
                      </a:endParaRPr>
                    </a:p>
                  </a:txBody>
                  <a:tcPr marL="121252" marR="121252" marT="60625" marB="60625" anchor="ctr"/>
                </a:tc>
                <a:extLst>
                  <a:ext uri="{0D108BD9-81ED-4DB2-BD59-A6C34878D82A}">
                    <a16:rowId xmlns:a16="http://schemas.microsoft.com/office/drawing/2014/main" val="3917975129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0" i="0" u="none" strike="noStrike" noProof="0">
                          <a:effectLst/>
                          <a:latin typeface="Arial"/>
                          <a:hlinkClick r:id="rId3"/>
                        </a:rPr>
                        <a:t>isalpha()</a:t>
                      </a:r>
                      <a:endParaRPr lang="en-US" b="0" i="0" u="none" strike="noStrike" noProof="0">
                        <a:latin typeface="Arial"/>
                        <a:hlinkClick r:id="rId3"/>
                      </a:endParaRPr>
                    </a:p>
                  </a:txBody>
                  <a:tcPr marL="121252" marR="121252" marT="60625" marB="60625"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0" i="0" u="none" strike="noStrike" noProof="0">
                          <a:effectLst/>
                          <a:latin typeface="Arial"/>
                        </a:rPr>
                        <a:t>Check if all characters in the string are in the alphabet</a:t>
                      </a:r>
                      <a:endParaRPr lang="en-US" sz="900">
                        <a:effectLst/>
                      </a:endParaRPr>
                    </a:p>
                  </a:txBody>
                  <a:tcPr marL="121252" marR="121252" marT="60625" marB="60625" anchor="ctr"/>
                </a:tc>
                <a:extLst>
                  <a:ext uri="{0D108BD9-81ED-4DB2-BD59-A6C34878D82A}">
                    <a16:rowId xmlns:a16="http://schemas.microsoft.com/office/drawing/2014/main" val="4208405019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0" i="0" u="none" strike="noStrike" noProof="0">
                          <a:effectLst/>
                          <a:latin typeface="Arial"/>
                          <a:hlinkClick r:id="rId4"/>
                        </a:rPr>
                        <a:t>isdecimal()</a:t>
                      </a:r>
                      <a:endParaRPr lang="en-US" b="0" i="0" u="none" strike="noStrike" noProof="0">
                        <a:latin typeface="Arial"/>
                        <a:hlinkClick r:id="rId4"/>
                      </a:endParaRPr>
                    </a:p>
                  </a:txBody>
                  <a:tcPr marL="121252" marR="121252" marT="60625" marB="60625"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0" i="0" u="none" strike="noStrike" noProof="0">
                          <a:effectLst/>
                          <a:latin typeface="Arial"/>
                        </a:rPr>
                        <a:t>Check if all characters in the string are decimals</a:t>
                      </a:r>
                      <a:endParaRPr lang="en-US" sz="900">
                        <a:effectLst/>
                      </a:endParaRPr>
                    </a:p>
                  </a:txBody>
                  <a:tcPr marL="121252" marR="121252" marT="60625" marB="60625" anchor="ctr"/>
                </a:tc>
                <a:extLst>
                  <a:ext uri="{0D108BD9-81ED-4DB2-BD59-A6C34878D82A}">
                    <a16:rowId xmlns:a16="http://schemas.microsoft.com/office/drawing/2014/main" val="3046675939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0" i="0" u="none" strike="noStrike" noProof="0">
                          <a:effectLst/>
                          <a:latin typeface="Arial"/>
                          <a:hlinkClick r:id="rId5"/>
                        </a:rPr>
                        <a:t>swapcase()</a:t>
                      </a:r>
                      <a:endParaRPr lang="en-US" b="0" i="0" u="none" strike="noStrike" noProof="0">
                        <a:latin typeface="Arial"/>
                        <a:hlinkClick r:id="rId5"/>
                      </a:endParaRPr>
                    </a:p>
                  </a:txBody>
                  <a:tcPr marL="121252" marR="121252" marT="60625" marB="60625"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0" i="0" u="none" strike="noStrike" noProof="0">
                          <a:effectLst/>
                          <a:latin typeface="Arial"/>
                        </a:rPr>
                        <a:t>Swaps cases, lower case becomes upper case and vice versa</a:t>
                      </a:r>
                      <a:endParaRPr lang="en-US" sz="900">
                        <a:effectLst/>
                      </a:endParaRPr>
                    </a:p>
                  </a:txBody>
                  <a:tcPr marL="121252" marR="121252" marT="60625" marB="60625" anchor="ctr"/>
                </a:tc>
                <a:extLst>
                  <a:ext uri="{0D108BD9-81ED-4DB2-BD59-A6C34878D82A}">
                    <a16:rowId xmlns:a16="http://schemas.microsoft.com/office/drawing/2014/main" val="318695107"/>
                  </a:ext>
                </a:extLst>
              </a:tr>
              <a:tr h="429046">
                <a:tc>
                  <a:txBody>
                    <a:bodyPr/>
                    <a:lstStyle/>
                    <a:p>
                      <a:r>
                        <a:rPr lang="en-US" sz="900" u="sng">
                          <a:effectLst/>
                          <a:hlinkClick r:id="rId6"/>
                        </a:rPr>
                        <a:t>find()</a:t>
                      </a:r>
                      <a:endParaRPr lang="en-US" sz="900" u="sng">
                        <a:effectLst/>
                      </a:endParaRPr>
                    </a:p>
                  </a:txBody>
                  <a:tcPr marL="121252" marR="121252" marT="60625" marB="60625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returns the index of first occurrence of substring</a:t>
                      </a:r>
                    </a:p>
                  </a:txBody>
                  <a:tcPr marL="121252" marR="121252" marT="60625" marB="60625" anchor="ctr"/>
                </a:tc>
                <a:extLst>
                  <a:ext uri="{0D108BD9-81ED-4DB2-BD59-A6C34878D82A}">
                    <a16:rowId xmlns:a16="http://schemas.microsoft.com/office/drawing/2014/main" val="4108376757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r>
                        <a:rPr lang="en-US" sz="900" u="sng">
                          <a:effectLst/>
                          <a:hlinkClick r:id="rId7"/>
                        </a:rPr>
                        <a:t>rstrip()</a:t>
                      </a:r>
                      <a:endParaRPr lang="en-US" sz="900" u="sng">
                        <a:effectLst/>
                      </a:endParaRPr>
                    </a:p>
                  </a:txBody>
                  <a:tcPr marL="121252" marR="121252" marT="60625" marB="60625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removes trailing characters</a:t>
                      </a:r>
                    </a:p>
                  </a:txBody>
                  <a:tcPr marL="121252" marR="121252" marT="60625" marB="60625" anchor="ctr"/>
                </a:tc>
                <a:extLst>
                  <a:ext uri="{0D108BD9-81ED-4DB2-BD59-A6C34878D82A}">
                    <a16:rowId xmlns:a16="http://schemas.microsoft.com/office/drawing/2014/main" val="1425702938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r>
                        <a:rPr lang="en-US" sz="900" u="sng">
                          <a:effectLst/>
                          <a:hlinkClick r:id="rId8"/>
                        </a:rPr>
                        <a:t>split()</a:t>
                      </a:r>
                      <a:endParaRPr lang="en-US" sz="900" u="sng">
                        <a:effectLst/>
                      </a:endParaRPr>
                    </a:p>
                  </a:txBody>
                  <a:tcPr marL="121252" marR="121252" marT="60625" marB="60625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splits string from left</a:t>
                      </a:r>
                    </a:p>
                  </a:txBody>
                  <a:tcPr marL="121252" marR="121252" marT="60625" marB="60625" anchor="ctr"/>
                </a:tc>
                <a:extLst>
                  <a:ext uri="{0D108BD9-81ED-4DB2-BD59-A6C34878D82A}">
                    <a16:rowId xmlns:a16="http://schemas.microsoft.com/office/drawing/2014/main" val="4023729780"/>
                  </a:ext>
                </a:extLst>
              </a:tr>
              <a:tr h="429046">
                <a:tc>
                  <a:txBody>
                    <a:bodyPr/>
                    <a:lstStyle/>
                    <a:p>
                      <a:r>
                        <a:rPr lang="en-US" sz="900" u="sng">
                          <a:effectLst/>
                          <a:hlinkClick r:id="rId9"/>
                        </a:rPr>
                        <a:t>startswith()</a:t>
                      </a:r>
                      <a:endParaRPr lang="en-US" sz="900" u="sng">
                        <a:effectLst/>
                      </a:endParaRPr>
                    </a:p>
                  </a:txBody>
                  <a:tcPr marL="121252" marR="121252" marT="60625" marB="60625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checks if string starts with the specified string</a:t>
                      </a:r>
                    </a:p>
                  </a:txBody>
                  <a:tcPr marL="121252" marR="121252" marT="60625" marB="60625" anchor="ctr"/>
                </a:tc>
                <a:extLst>
                  <a:ext uri="{0D108BD9-81ED-4DB2-BD59-A6C34878D82A}">
                    <a16:rowId xmlns:a16="http://schemas.microsoft.com/office/drawing/2014/main" val="1798767087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0" i="0" u="none" strike="noStrike" noProof="0">
                          <a:effectLst/>
                          <a:latin typeface="Arial"/>
                          <a:hlinkClick r:id="rId10"/>
                        </a:rPr>
                        <a:t>isdigit()</a:t>
                      </a:r>
                      <a:endParaRPr lang="en-US" b="0" i="0" u="none" strike="noStrike" noProof="0">
                        <a:latin typeface="Arial"/>
                        <a:hlinkClick r:id="rId10"/>
                      </a:endParaRPr>
                    </a:p>
                  </a:txBody>
                  <a:tcPr marL="121252" marR="121252" marT="60625" marB="60625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checks numeric characters</a:t>
                      </a:r>
                    </a:p>
                  </a:txBody>
                  <a:tcPr marL="121252" marR="121252" marT="60625" marB="60625" anchor="ctr"/>
                </a:tc>
                <a:extLst>
                  <a:ext uri="{0D108BD9-81ED-4DB2-BD59-A6C34878D82A}">
                    <a16:rowId xmlns:a16="http://schemas.microsoft.com/office/drawing/2014/main" val="2551951527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r>
                        <a:rPr lang="en-US" sz="900" u="sng">
                          <a:effectLst/>
                          <a:hlinkClick r:id="rId11"/>
                        </a:rPr>
                        <a:t>index()</a:t>
                      </a:r>
                      <a:endParaRPr lang="en-US" sz="900" u="sng">
                        <a:effectLst/>
                      </a:endParaRPr>
                    </a:p>
                  </a:txBody>
                  <a:tcPr marL="121252" marR="121252" marT="60625" marB="60625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returns index of substring</a:t>
                      </a:r>
                    </a:p>
                  </a:txBody>
                  <a:tcPr marL="121252" marR="121252" marT="60625" marB="60625" anchor="ctr"/>
                </a:tc>
                <a:extLst>
                  <a:ext uri="{0D108BD9-81ED-4DB2-BD59-A6C34878D82A}">
                    <a16:rowId xmlns:a16="http://schemas.microsoft.com/office/drawing/2014/main" val="3296593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34868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D406A-DA0C-B0E8-3B34-6C5ECC6CC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Escape Sequences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9A148-A115-D97D-FB55-C883E14B30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spcFirstLastPara="1" wrap="square" lIns="91425" tIns="45700" rIns="91425" bIns="45700" anchor="t" anchorCtr="0">
            <a:noAutofit/>
          </a:bodyPr>
          <a:lstStyle/>
          <a:p>
            <a:pPr marL="82550" indent="0">
              <a:buNone/>
            </a:pPr>
            <a:r>
              <a:rPr lang="en-US" sz="2000">
                <a:latin typeface="Consolas"/>
              </a:rPr>
              <a:t>The escape sequence is used to escape some of the characters present inside a string. 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Suppose we need to include both double quote and single quote inside a string,</a:t>
            </a:r>
          </a:p>
          <a:p>
            <a:pPr>
              <a:buNone/>
            </a:pPr>
            <a:r>
              <a:rPr lang="en-US" sz="2000">
                <a:latin typeface="Consolas"/>
              </a:rPr>
              <a:t>   </a:t>
            </a:r>
            <a:r>
              <a:rPr lang="en-US" sz="2000" i="1">
                <a:latin typeface="Consolas"/>
              </a:rPr>
              <a:t>example = "He said, "What's there?""</a:t>
            </a:r>
          </a:p>
          <a:p>
            <a:pPr>
              <a:buNone/>
            </a:pPr>
            <a:r>
              <a:rPr lang="en-US" sz="2000" i="1">
                <a:latin typeface="Consolas"/>
              </a:rPr>
              <a:t>   print(example) # throws error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Since strings are represented by single or double quotes, the compiler will treat "He said, " as the string. Hence, the above code will cause an error.</a:t>
            </a:r>
          </a:p>
          <a:p>
            <a:pPr marL="82550" indent="0">
              <a:buNone/>
            </a:pPr>
            <a:endParaRPr lang="en-US" sz="2000" i="1"/>
          </a:p>
        </p:txBody>
      </p:sp>
    </p:spTree>
    <p:extLst>
      <p:ext uri="{BB962C8B-B14F-4D97-AF65-F5344CB8AC3E}">
        <p14:creationId xmlns:p14="http://schemas.microsoft.com/office/powerpoint/2010/main" val="1073307893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D406A-DA0C-B0E8-3B34-6C5ECC6CC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Escape Sequences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9A148-A115-D97D-FB55-C883E14B30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spcFirstLastPara="1" wrap="square" lIns="91425" tIns="45700" rIns="91425" bIns="45700" anchor="t" anchorCtr="0">
            <a:noAutofit/>
          </a:bodyPr>
          <a:lstStyle/>
          <a:p>
            <a:pPr marL="82550" indent="0">
              <a:buNone/>
            </a:pPr>
            <a:endParaRPr lang="en-US" sz="2000">
              <a:latin typeface="Consolas"/>
            </a:endParaRPr>
          </a:p>
          <a:p>
            <a:pPr marL="82550" indent="0">
              <a:buNone/>
            </a:pPr>
            <a:r>
              <a:rPr lang="en-US" sz="2000">
                <a:latin typeface="Consolas"/>
              </a:rPr>
              <a:t>To solve this issue, we use the escape character \ is used in python.</a:t>
            </a:r>
            <a:endParaRPr lang="en-US" sz="2000"/>
          </a:p>
          <a:p>
            <a:pPr marL="82550" indent="0">
              <a:buNone/>
            </a:pPr>
            <a:r>
              <a:rPr lang="en-US" sz="2000" i="1">
                <a:latin typeface="Consolas"/>
              </a:rPr>
              <a:t>   </a:t>
            </a:r>
            <a:endParaRPr lang="en-US" sz="2000"/>
          </a:p>
          <a:p>
            <a:pPr marL="82550" indent="0">
              <a:buNone/>
            </a:pPr>
            <a:r>
              <a:rPr lang="en-US" sz="2000" i="1">
                <a:latin typeface="Consolas"/>
              </a:rPr>
              <a:t>   # escape single quotes</a:t>
            </a:r>
            <a:br>
              <a:rPr lang="en-US" sz="2000" i="1">
                <a:latin typeface="Consolas"/>
              </a:rPr>
            </a:br>
            <a:r>
              <a:rPr lang="en-US" sz="2000" i="1">
                <a:latin typeface="Consolas"/>
              </a:rPr>
              <a:t>   example = 'He said, \"What\'s there?\"'</a:t>
            </a:r>
            <a:br>
              <a:rPr lang="en-US" sz="2000" i="1">
                <a:latin typeface="Consolas"/>
              </a:rPr>
            </a:br>
            <a:r>
              <a:rPr lang="en-US" sz="2000" i="1">
                <a:latin typeface="Consolas"/>
              </a:rPr>
              <a:t>   print(example)</a:t>
            </a:r>
            <a:br>
              <a:rPr lang="en-US" sz="2000" i="1">
                <a:latin typeface="Consolas"/>
              </a:rPr>
            </a:br>
            <a:r>
              <a:rPr lang="en-US" sz="2000" i="1">
                <a:latin typeface="Consolas"/>
              </a:rPr>
              <a:t>   # Output: He said, "What's there?"</a:t>
            </a:r>
            <a:endParaRPr lang="en-US" sz="2000"/>
          </a:p>
          <a:p>
            <a:pPr marL="82550" indent="0">
              <a:buNone/>
            </a:pPr>
            <a:endParaRPr lang="en-US" sz="2000"/>
          </a:p>
          <a:p>
            <a:pPr marL="82550" indent="0">
              <a:buNone/>
            </a:pPr>
            <a:endParaRPr lang="en-US" sz="200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775487427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28D31E1B-0407-4223-9642-0B642CBF5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5143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797136"/>
            <a:ext cx="548639" cy="505095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60" y="492112"/>
            <a:ext cx="4254500" cy="10736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A75BF3-30C0-3464-2628-50C455F4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723" y="655455"/>
            <a:ext cx="3789277" cy="7768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sz="2800" kern="1200">
                <a:latin typeface="+mj-lt"/>
                <a:ea typeface="+mj-ea"/>
                <a:cs typeface="+mj-cs"/>
              </a:rPr>
              <a:t>Escape Sequences </a:t>
            </a:r>
            <a:endParaRPr lang="en-US" sz="2800" kern="1200">
              <a:latin typeface="+mj-lt"/>
              <a:ea typeface="+mj-ea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2EBD0F-6C73-BBDE-AB1C-45BFFD8AE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3771" y="1893540"/>
            <a:ext cx="3743722" cy="2757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Bef>
                <a:spcPts val="1000"/>
              </a:spcBef>
              <a:buNone/>
            </a:pPr>
            <a:r>
              <a:rPr lang="en-US" sz="1400" kern="1200">
                <a:latin typeface="+mn-lt"/>
                <a:ea typeface="+mn-ea"/>
                <a:cs typeface="+mn-cs"/>
              </a:rPr>
              <a:t>Here is a list of all the escape sequences supported by Python.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0E96339-907C-46C3-99AC-31179B6F0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37224" y="456300"/>
            <a:ext cx="3478126" cy="419508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4869180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42FD874-EEA7-0D7C-4FCA-65D0310987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373224"/>
              </p:ext>
            </p:extLst>
          </p:nvPr>
        </p:nvGraphicFramePr>
        <p:xfrm>
          <a:off x="5249991" y="675774"/>
          <a:ext cx="3063196" cy="3837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069">
                  <a:extLst>
                    <a:ext uri="{9D8B030D-6E8A-4147-A177-3AD203B41FA5}">
                      <a16:colId xmlns:a16="http://schemas.microsoft.com/office/drawing/2014/main" val="3338767738"/>
                    </a:ext>
                  </a:extLst>
                </a:gridCol>
                <a:gridCol w="1831127">
                  <a:extLst>
                    <a:ext uri="{9D8B030D-6E8A-4147-A177-3AD203B41FA5}">
                      <a16:colId xmlns:a16="http://schemas.microsoft.com/office/drawing/2014/main" val="2600375845"/>
                    </a:ext>
                  </a:extLst>
                </a:gridCol>
              </a:tblGrid>
              <a:tr h="2847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Escape Sequence</a:t>
                      </a:r>
                      <a:endParaRPr lang="en-US" sz="900" b="0">
                        <a:effectLst/>
                      </a:endParaRPr>
                    </a:p>
                  </a:txBody>
                  <a:tcPr marL="117383" marR="117383" marT="58692" marB="5869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Description</a:t>
                      </a:r>
                      <a:endParaRPr lang="en-US" sz="900" b="0">
                        <a:effectLst/>
                      </a:endParaRPr>
                    </a:p>
                  </a:txBody>
                  <a:tcPr marL="117383" marR="117383" marT="58692" marB="58692" anchor="ctr"/>
                </a:tc>
                <a:extLst>
                  <a:ext uri="{0D108BD9-81ED-4DB2-BD59-A6C34878D82A}">
                    <a16:rowId xmlns:a16="http://schemas.microsoft.com/office/drawing/2014/main" val="2060878057"/>
                  </a:ext>
                </a:extLst>
              </a:tr>
              <a:tr h="284782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\\</a:t>
                      </a:r>
                    </a:p>
                  </a:txBody>
                  <a:tcPr marL="117383" marR="117383" marT="58692" marB="58692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Backslash</a:t>
                      </a:r>
                    </a:p>
                  </a:txBody>
                  <a:tcPr marL="117383" marR="117383" marT="58692" marB="58692" anchor="ctr"/>
                </a:tc>
                <a:extLst>
                  <a:ext uri="{0D108BD9-81ED-4DB2-BD59-A6C34878D82A}">
                    <a16:rowId xmlns:a16="http://schemas.microsoft.com/office/drawing/2014/main" val="2109953194"/>
                  </a:ext>
                </a:extLst>
              </a:tr>
              <a:tr h="284782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\'</a:t>
                      </a:r>
                    </a:p>
                  </a:txBody>
                  <a:tcPr marL="117383" marR="117383" marT="58692" marB="58692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Single quote</a:t>
                      </a:r>
                    </a:p>
                  </a:txBody>
                  <a:tcPr marL="117383" marR="117383" marT="58692" marB="58692" anchor="ctr"/>
                </a:tc>
                <a:extLst>
                  <a:ext uri="{0D108BD9-81ED-4DB2-BD59-A6C34878D82A}">
                    <a16:rowId xmlns:a16="http://schemas.microsoft.com/office/drawing/2014/main" val="4219737598"/>
                  </a:ext>
                </a:extLst>
              </a:tr>
              <a:tr h="284782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\"</a:t>
                      </a:r>
                    </a:p>
                  </a:txBody>
                  <a:tcPr marL="117383" marR="117383" marT="58692" marB="58692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Double quote</a:t>
                      </a:r>
                    </a:p>
                  </a:txBody>
                  <a:tcPr marL="117383" marR="117383" marT="58692" marB="58692" anchor="ctr"/>
                </a:tc>
                <a:extLst>
                  <a:ext uri="{0D108BD9-81ED-4DB2-BD59-A6C34878D82A}">
                    <a16:rowId xmlns:a16="http://schemas.microsoft.com/office/drawing/2014/main" val="419537993"/>
                  </a:ext>
                </a:extLst>
              </a:tr>
              <a:tr h="284782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\a</a:t>
                      </a:r>
                    </a:p>
                  </a:txBody>
                  <a:tcPr marL="117383" marR="117383" marT="58692" marB="58692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ASCII Bell</a:t>
                      </a:r>
                    </a:p>
                  </a:txBody>
                  <a:tcPr marL="117383" marR="117383" marT="58692" marB="58692" anchor="ctr"/>
                </a:tc>
                <a:extLst>
                  <a:ext uri="{0D108BD9-81ED-4DB2-BD59-A6C34878D82A}">
                    <a16:rowId xmlns:a16="http://schemas.microsoft.com/office/drawing/2014/main" val="2535885874"/>
                  </a:ext>
                </a:extLst>
              </a:tr>
              <a:tr h="284782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\b</a:t>
                      </a:r>
                    </a:p>
                  </a:txBody>
                  <a:tcPr marL="117383" marR="117383" marT="58692" marB="58692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ASCII Backspace</a:t>
                      </a:r>
                    </a:p>
                  </a:txBody>
                  <a:tcPr marL="117383" marR="117383" marT="58692" marB="58692" anchor="ctr"/>
                </a:tc>
                <a:extLst>
                  <a:ext uri="{0D108BD9-81ED-4DB2-BD59-A6C34878D82A}">
                    <a16:rowId xmlns:a16="http://schemas.microsoft.com/office/drawing/2014/main" val="2877955739"/>
                  </a:ext>
                </a:extLst>
              </a:tr>
              <a:tr h="284782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\f</a:t>
                      </a:r>
                    </a:p>
                  </a:txBody>
                  <a:tcPr marL="117383" marR="117383" marT="58692" marB="58692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ASCII </a:t>
                      </a:r>
                      <a:r>
                        <a:rPr lang="en-US" sz="900" err="1">
                          <a:effectLst/>
                        </a:rPr>
                        <a:t>Formfeed</a:t>
                      </a:r>
                    </a:p>
                  </a:txBody>
                  <a:tcPr marL="117383" marR="117383" marT="58692" marB="58692" anchor="ctr"/>
                </a:tc>
                <a:extLst>
                  <a:ext uri="{0D108BD9-81ED-4DB2-BD59-A6C34878D82A}">
                    <a16:rowId xmlns:a16="http://schemas.microsoft.com/office/drawing/2014/main" val="1674316775"/>
                  </a:ext>
                </a:extLst>
              </a:tr>
              <a:tr h="284782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\n</a:t>
                      </a:r>
                    </a:p>
                  </a:txBody>
                  <a:tcPr marL="117383" marR="117383" marT="58692" marB="58692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ASCII Linefeed</a:t>
                      </a:r>
                    </a:p>
                  </a:txBody>
                  <a:tcPr marL="117383" marR="117383" marT="58692" marB="58692" anchor="ctr"/>
                </a:tc>
                <a:extLst>
                  <a:ext uri="{0D108BD9-81ED-4DB2-BD59-A6C34878D82A}">
                    <a16:rowId xmlns:a16="http://schemas.microsoft.com/office/drawing/2014/main" val="1455522548"/>
                  </a:ext>
                </a:extLst>
              </a:tr>
              <a:tr h="284782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\r</a:t>
                      </a:r>
                    </a:p>
                  </a:txBody>
                  <a:tcPr marL="117383" marR="117383" marT="58692" marB="58692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ASCII Carriage Return</a:t>
                      </a:r>
                    </a:p>
                  </a:txBody>
                  <a:tcPr marL="117383" marR="117383" marT="58692" marB="58692" anchor="ctr"/>
                </a:tc>
                <a:extLst>
                  <a:ext uri="{0D108BD9-81ED-4DB2-BD59-A6C34878D82A}">
                    <a16:rowId xmlns:a16="http://schemas.microsoft.com/office/drawing/2014/main" val="1403225964"/>
                  </a:ext>
                </a:extLst>
              </a:tr>
              <a:tr h="284782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\t</a:t>
                      </a:r>
                    </a:p>
                  </a:txBody>
                  <a:tcPr marL="117383" marR="117383" marT="58692" marB="58692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ASCII Horizontal Tab</a:t>
                      </a:r>
                    </a:p>
                  </a:txBody>
                  <a:tcPr marL="117383" marR="117383" marT="58692" marB="58692" anchor="ctr"/>
                </a:tc>
                <a:extLst>
                  <a:ext uri="{0D108BD9-81ED-4DB2-BD59-A6C34878D82A}">
                    <a16:rowId xmlns:a16="http://schemas.microsoft.com/office/drawing/2014/main" val="2317984901"/>
                  </a:ext>
                </a:extLst>
              </a:tr>
              <a:tr h="284782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\v</a:t>
                      </a:r>
                    </a:p>
                  </a:txBody>
                  <a:tcPr marL="117383" marR="117383" marT="58692" marB="58692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ASCII Vertical Tab</a:t>
                      </a:r>
                    </a:p>
                  </a:txBody>
                  <a:tcPr marL="117383" marR="117383" marT="58692" marB="58692" anchor="ctr"/>
                </a:tc>
                <a:extLst>
                  <a:ext uri="{0D108BD9-81ED-4DB2-BD59-A6C34878D82A}">
                    <a16:rowId xmlns:a16="http://schemas.microsoft.com/office/drawing/2014/main" val="3035743614"/>
                  </a:ext>
                </a:extLst>
              </a:tr>
              <a:tr h="284782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\</a:t>
                      </a:r>
                      <a:r>
                        <a:rPr lang="en-US" sz="900" err="1">
                          <a:effectLst/>
                        </a:rPr>
                        <a:t>ooo</a:t>
                      </a:r>
                    </a:p>
                  </a:txBody>
                  <a:tcPr marL="117383" marR="117383" marT="58692" marB="58692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Character with octal value </a:t>
                      </a:r>
                      <a:r>
                        <a:rPr lang="en-US" sz="900" err="1">
                          <a:effectLst/>
                        </a:rPr>
                        <a:t>ooo</a:t>
                      </a:r>
                    </a:p>
                  </a:txBody>
                  <a:tcPr marL="117383" marR="117383" marT="58692" marB="58692" anchor="ctr"/>
                </a:tc>
                <a:extLst>
                  <a:ext uri="{0D108BD9-81ED-4DB2-BD59-A6C34878D82A}">
                    <a16:rowId xmlns:a16="http://schemas.microsoft.com/office/drawing/2014/main" val="3951297198"/>
                  </a:ext>
                </a:extLst>
              </a:tr>
              <a:tr h="419781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\</a:t>
                      </a:r>
                      <a:r>
                        <a:rPr lang="en-US" sz="900" err="1">
                          <a:effectLst/>
                        </a:rPr>
                        <a:t>xHH</a:t>
                      </a:r>
                    </a:p>
                  </a:txBody>
                  <a:tcPr marL="117383" marR="117383" marT="58692" marB="58692" anchor="ctr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Character with hexadecimal value HH</a:t>
                      </a:r>
                    </a:p>
                  </a:txBody>
                  <a:tcPr marL="117383" marR="117383" marT="58692" marB="58692" anchor="ctr"/>
                </a:tc>
                <a:extLst>
                  <a:ext uri="{0D108BD9-81ED-4DB2-BD59-A6C34878D82A}">
                    <a16:rowId xmlns:a16="http://schemas.microsoft.com/office/drawing/2014/main" val="4121808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587258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372A7-D772-015C-C065-B27DC5670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String Formatting 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87C1A-2ABF-54CF-0FA9-AB913997C7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spcFirstLastPara="1" wrap="square" lIns="91425" tIns="45700" rIns="91425" bIns="45700" anchor="t" anchorCtr="0">
            <a:noAutofit/>
          </a:bodyPr>
          <a:lstStyle/>
          <a:p>
            <a:pPr marL="539750" indent="-457200">
              <a:buFont typeface="Wingdings"/>
              <a:buChar char="Ø"/>
            </a:pPr>
            <a:r>
              <a:rPr lang="en-US" sz="2000">
                <a:latin typeface="Consolas"/>
              </a:rPr>
              <a:t>We cannot combine string and numbers with + operator , if we do so it will pop an error of  </a:t>
            </a:r>
            <a:r>
              <a:rPr lang="en-US" sz="2000" i="1" err="1">
                <a:latin typeface="Consolas"/>
              </a:rPr>
              <a:t>TypeError</a:t>
            </a:r>
            <a:r>
              <a:rPr lang="en-US" sz="2000" i="1">
                <a:latin typeface="Consolas"/>
              </a:rPr>
              <a:t>: must be str, not int </a:t>
            </a:r>
            <a:r>
              <a:rPr lang="en-US" sz="2000">
                <a:latin typeface="Consolas"/>
              </a:rPr>
              <a:t>.</a:t>
            </a:r>
          </a:p>
          <a:p>
            <a:pPr marL="539750" indent="-457200">
              <a:buFont typeface="Wingdings"/>
              <a:buChar char="Ø"/>
            </a:pPr>
            <a:r>
              <a:rPr lang="en-US" sz="2000">
                <a:latin typeface="Consolas"/>
              </a:rPr>
              <a:t>we can combine strings and numbers by using the format() method!</a:t>
            </a:r>
          </a:p>
          <a:p>
            <a:pPr marL="539750" indent="-457200">
              <a:buFont typeface="Wingdings"/>
              <a:buChar char="Ø"/>
            </a:pPr>
            <a:r>
              <a:rPr lang="en-US" sz="2000">
                <a:latin typeface="Consolas"/>
              </a:rPr>
              <a:t>The format() method takes the passed arguments, formats them, and places them in the string where the placeholders {} are.</a:t>
            </a:r>
          </a:p>
          <a:p>
            <a:pPr marL="539750" indent="-457200">
              <a:buFont typeface="Wingdings"/>
              <a:buChar char="Ø"/>
            </a:pPr>
            <a:r>
              <a:rPr lang="en-US" sz="2000">
                <a:latin typeface="Consolas"/>
              </a:rPr>
              <a:t>For example: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     </a:t>
            </a:r>
            <a:r>
              <a:rPr lang="en-US" sz="2000" i="1">
                <a:latin typeface="Consolas"/>
              </a:rPr>
              <a:t>age = 36</a:t>
            </a:r>
            <a:br>
              <a:rPr lang="en-US" sz="2000" i="1">
                <a:latin typeface="Consolas"/>
              </a:rPr>
            </a:br>
            <a:r>
              <a:rPr lang="en-US" sz="2000" i="1">
                <a:latin typeface="Consolas"/>
              </a:rPr>
              <a:t>     txt = "My name is John, and I am {}"</a:t>
            </a:r>
            <a:br>
              <a:rPr lang="en-US" sz="2000" i="1">
                <a:latin typeface="Consolas"/>
              </a:rPr>
            </a:br>
            <a:r>
              <a:rPr lang="en-US" sz="2000" i="1">
                <a:latin typeface="Consolas"/>
              </a:rPr>
              <a:t>     print(</a:t>
            </a:r>
            <a:r>
              <a:rPr lang="en-US" sz="2000" i="1" err="1">
                <a:latin typeface="Consolas"/>
              </a:rPr>
              <a:t>txt.format</a:t>
            </a:r>
            <a:r>
              <a:rPr lang="en-US" sz="2000" i="1">
                <a:latin typeface="Consolas"/>
              </a:rPr>
              <a:t>(age))</a:t>
            </a:r>
          </a:p>
          <a:p>
            <a:pPr marL="8255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83290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87C1A-2ABF-54CF-0FA9-AB913997C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9416" y="376330"/>
            <a:ext cx="8418300" cy="4369070"/>
          </a:xfr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39750" indent="-457200">
              <a:buFont typeface="Wingdings"/>
              <a:buChar char="Ø"/>
            </a:pPr>
            <a:r>
              <a:rPr lang="en-US" sz="1800">
                <a:latin typeface="Consolas"/>
              </a:rPr>
              <a:t>For more than one integer value to combine.</a:t>
            </a:r>
          </a:p>
          <a:p>
            <a:pPr marL="82550" indent="0">
              <a:buNone/>
            </a:pPr>
            <a:r>
              <a:rPr lang="en-US" sz="1800">
                <a:latin typeface="Consolas"/>
              </a:rPr>
              <a:t>       </a:t>
            </a:r>
            <a:r>
              <a:rPr lang="en-US" sz="1800" i="1">
                <a:latin typeface="Consolas"/>
              </a:rPr>
              <a:t>quantity = 5</a:t>
            </a:r>
            <a:br>
              <a:rPr lang="en-US" sz="1800" i="1">
                <a:latin typeface="Consolas"/>
              </a:rPr>
            </a:br>
            <a:r>
              <a:rPr lang="en-US" sz="1800" i="1">
                <a:latin typeface="Consolas"/>
              </a:rPr>
              <a:t>       </a:t>
            </a:r>
            <a:r>
              <a:rPr lang="en-US" sz="1800" i="1" err="1">
                <a:latin typeface="Consolas"/>
              </a:rPr>
              <a:t>Itemno</a:t>
            </a:r>
            <a:r>
              <a:rPr lang="en-US" sz="1800" i="1">
                <a:latin typeface="Consolas"/>
              </a:rPr>
              <a:t> = 20</a:t>
            </a:r>
            <a:br>
              <a:rPr lang="en-US" sz="1800" i="1">
                <a:latin typeface="Consolas"/>
              </a:rPr>
            </a:br>
            <a:r>
              <a:rPr lang="en-US" sz="1800" i="1">
                <a:latin typeface="Consolas"/>
              </a:rPr>
              <a:t>       price =  60</a:t>
            </a:r>
            <a:br>
              <a:rPr lang="en-US" sz="1800" i="1">
                <a:latin typeface="Consolas"/>
              </a:rPr>
            </a:br>
            <a:r>
              <a:rPr lang="en-US" sz="1800" i="1">
                <a:latin typeface="Consolas"/>
              </a:rPr>
              <a:t>       </a:t>
            </a:r>
            <a:r>
              <a:rPr lang="en-US" sz="1800" i="1" err="1">
                <a:latin typeface="Consolas"/>
              </a:rPr>
              <a:t>myorder</a:t>
            </a:r>
            <a:r>
              <a:rPr lang="en-US" sz="1800" i="1">
                <a:latin typeface="Consolas"/>
              </a:rPr>
              <a:t> = "I want {} pieces of item {} for {}  dollars."</a:t>
            </a:r>
            <a:br>
              <a:rPr lang="en-US" sz="1800" i="1">
                <a:latin typeface="Consolas"/>
              </a:rPr>
            </a:br>
            <a:r>
              <a:rPr lang="en-US" sz="1800" i="1">
                <a:latin typeface="Consolas"/>
              </a:rPr>
              <a:t>       print(</a:t>
            </a:r>
            <a:r>
              <a:rPr lang="en-US" sz="1800" i="1" err="1">
                <a:latin typeface="Consolas"/>
              </a:rPr>
              <a:t>myorder.format</a:t>
            </a:r>
            <a:r>
              <a:rPr lang="en-US" sz="1800" i="1">
                <a:latin typeface="Consolas"/>
              </a:rPr>
              <a:t>(quantity, </a:t>
            </a:r>
            <a:r>
              <a:rPr lang="en-US" sz="1800" i="1" err="1">
                <a:latin typeface="Consolas"/>
              </a:rPr>
              <a:t>itemno</a:t>
            </a:r>
            <a:r>
              <a:rPr lang="en-US" sz="1800" i="1">
                <a:latin typeface="Consolas"/>
              </a:rPr>
              <a:t>, price))</a:t>
            </a:r>
          </a:p>
          <a:p>
            <a:pPr>
              <a:buFont typeface="Wingdings"/>
              <a:buChar char="Ø"/>
            </a:pPr>
            <a:r>
              <a:rPr lang="en-US" sz="1800">
                <a:latin typeface="Consolas"/>
              </a:rPr>
              <a:t>You can use index numbers {0} to be sure the arguments are placed in the correct placeholders.</a:t>
            </a:r>
          </a:p>
          <a:p>
            <a:pPr marL="82550" indent="0">
              <a:buNone/>
            </a:pPr>
            <a:r>
              <a:rPr lang="en-US" sz="1800" i="1">
                <a:latin typeface="Consolas"/>
              </a:rPr>
              <a:t>       quantity = 5</a:t>
            </a:r>
            <a:br>
              <a:rPr lang="en-US" sz="1800" i="1">
                <a:latin typeface="Consolas"/>
              </a:rPr>
            </a:br>
            <a:r>
              <a:rPr lang="en-US" sz="1800" i="1">
                <a:latin typeface="Consolas"/>
              </a:rPr>
              <a:t>       </a:t>
            </a:r>
            <a:r>
              <a:rPr lang="en-US" sz="1800" i="1" err="1">
                <a:latin typeface="Consolas"/>
              </a:rPr>
              <a:t>itemno</a:t>
            </a:r>
            <a:r>
              <a:rPr lang="en-US" sz="1800" i="1">
                <a:latin typeface="Consolas"/>
              </a:rPr>
              <a:t> = 20</a:t>
            </a:r>
            <a:br>
              <a:rPr lang="en-US" sz="1800" i="1">
                <a:latin typeface="Consolas"/>
              </a:rPr>
            </a:br>
            <a:r>
              <a:rPr lang="en-US" sz="1800" i="1">
                <a:latin typeface="Consolas"/>
              </a:rPr>
              <a:t>       price = 60</a:t>
            </a:r>
            <a:br>
              <a:rPr lang="en-US" sz="1800" i="1">
                <a:latin typeface="Consolas"/>
              </a:rPr>
            </a:br>
            <a:r>
              <a:rPr lang="en-US" sz="1800" i="1">
                <a:latin typeface="Consolas"/>
              </a:rPr>
              <a:t>       </a:t>
            </a:r>
            <a:r>
              <a:rPr lang="en-US" sz="1800" i="1" err="1">
                <a:latin typeface="Consolas"/>
              </a:rPr>
              <a:t>myorder</a:t>
            </a:r>
            <a:r>
              <a:rPr lang="en-US" sz="1800" i="1">
                <a:latin typeface="Consolas"/>
              </a:rPr>
              <a:t> = "I want to pay {2} dollars for {0} pieces of item {1}."</a:t>
            </a:r>
            <a:br>
              <a:rPr lang="en-US" sz="1800" i="1">
                <a:latin typeface="Consolas"/>
              </a:rPr>
            </a:br>
            <a:r>
              <a:rPr lang="en-US" sz="1800" i="1">
                <a:latin typeface="Consolas"/>
              </a:rPr>
              <a:t>       print(</a:t>
            </a:r>
            <a:r>
              <a:rPr lang="en-US" sz="1800" i="1" err="1">
                <a:latin typeface="Consolas"/>
              </a:rPr>
              <a:t>myorder.format</a:t>
            </a:r>
            <a:r>
              <a:rPr lang="en-US" sz="1800" i="1">
                <a:latin typeface="Consolas"/>
              </a:rPr>
              <a:t>(quantity, </a:t>
            </a:r>
            <a:r>
              <a:rPr lang="en-US" sz="1800" i="1" err="1">
                <a:latin typeface="Consolas"/>
              </a:rPr>
              <a:t>itemno</a:t>
            </a:r>
            <a:r>
              <a:rPr lang="en-US" sz="1800" i="1">
                <a:latin typeface="Consolas"/>
              </a:rPr>
              <a:t>, price))</a:t>
            </a:r>
          </a:p>
          <a:p>
            <a:pPr>
              <a:buFont typeface="Wingdings"/>
              <a:buChar char="Ø"/>
            </a:pPr>
            <a:endParaRPr lang="en-US" sz="180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00030342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/>
              <a:t>Strings in Python</a:t>
            </a:r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US" sz="2000">
                <a:latin typeface="Consolas"/>
              </a:rPr>
              <a:t>A string is a data structure in Python that represents a sequence of characters. It is an immutable data type, meaning that once you have created a string, you cannot change it. </a:t>
            </a:r>
          </a:p>
          <a:p>
            <a:r>
              <a:rPr lang="en-US" sz="2000">
                <a:latin typeface="Consolas"/>
              </a:rPr>
              <a:t>Strings in python are surrounded by either single quotation marks, or double quotation marks.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      </a:t>
            </a:r>
            <a:r>
              <a:rPr lang="en-US" sz="2000" b="1">
                <a:latin typeface="Consolas"/>
              </a:rPr>
              <a:t>'hello'</a:t>
            </a:r>
            <a:r>
              <a:rPr lang="en-US" sz="2000">
                <a:latin typeface="Consolas"/>
              </a:rPr>
              <a:t> is the same as </a:t>
            </a:r>
            <a:r>
              <a:rPr lang="en-US" sz="2000" b="1">
                <a:latin typeface="Consolas"/>
              </a:rPr>
              <a:t>"hello"</a:t>
            </a:r>
            <a:r>
              <a:rPr lang="en-US" sz="2000">
                <a:latin typeface="Consolas"/>
              </a:rPr>
              <a:t>.</a:t>
            </a:r>
          </a:p>
          <a:p>
            <a:pPr algn="just"/>
            <a:r>
              <a:rPr lang="en-US" sz="2000">
                <a:latin typeface="Consolas"/>
              </a:rPr>
              <a:t>Example </a:t>
            </a:r>
          </a:p>
          <a:p>
            <a:pPr marL="82550" indent="0" algn="just">
              <a:buNone/>
            </a:pPr>
            <a:r>
              <a:rPr lang="en-US" sz="2000">
                <a:latin typeface="Consolas"/>
              </a:rPr>
              <a:t>   </a:t>
            </a:r>
            <a:r>
              <a:rPr lang="en-US" sz="2000" i="1">
                <a:latin typeface="Consolas"/>
              </a:rPr>
              <a:t>Var s = "Hello World!"</a:t>
            </a:r>
          </a:p>
          <a:p>
            <a:pPr marL="82550" indent="0" algn="just">
              <a:buNone/>
            </a:pPr>
            <a:r>
              <a:rPr lang="en-US" sz="2000" i="1">
                <a:latin typeface="Consolas"/>
              </a:rPr>
              <a:t>   print(s)</a:t>
            </a:r>
          </a:p>
          <a:p>
            <a:pPr>
              <a:buFont typeface="Arial"/>
              <a:buChar char="●"/>
            </a:pPr>
            <a:endParaRPr lang="en-US"/>
          </a:p>
        </p:txBody>
      </p:sp>
    </p:spTree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A1EAC-09A7-E7BC-DB93-B5D5EC81C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String Formatting (f-Strings)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DA83E0-FD0D-BD04-E00A-F125607F5D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spcFirstLastPara="1" wrap="square" lIns="91425" tIns="45700" rIns="91425" bIns="45700" anchor="t" anchorCtr="0">
            <a:noAutofit/>
          </a:bodyPr>
          <a:lstStyle/>
          <a:p>
            <a:pPr marL="82550" indent="0">
              <a:buNone/>
            </a:pPr>
            <a:r>
              <a:rPr lang="en-US" sz="2000">
                <a:latin typeface="Consolas"/>
              </a:rPr>
              <a:t>Python </a:t>
            </a:r>
            <a:r>
              <a:rPr lang="en-US" sz="2000" b="1">
                <a:latin typeface="Consolas"/>
              </a:rPr>
              <a:t>f-Strings</a:t>
            </a:r>
            <a:r>
              <a:rPr lang="en-US" sz="2000">
                <a:latin typeface="Consolas"/>
              </a:rPr>
              <a:t> make it really easy to print values and variables. For example,</a:t>
            </a:r>
            <a:endParaRPr lang="en-US"/>
          </a:p>
          <a:p>
            <a:pPr>
              <a:buNone/>
            </a:pPr>
            <a:r>
              <a:rPr lang="en-US" sz="2000">
                <a:latin typeface="Consolas"/>
              </a:rPr>
              <a:t>   </a:t>
            </a:r>
            <a:r>
              <a:rPr lang="en-US" sz="2000" i="1">
                <a:latin typeface="Consolas"/>
              </a:rPr>
              <a:t>name = 'Tom'
country = 'UK'
print(f'{name} is from {country}')</a:t>
            </a:r>
          </a:p>
          <a:p>
            <a:pPr>
              <a:buNone/>
            </a:pPr>
            <a:r>
              <a:rPr lang="en-US" sz="2000" b="1">
                <a:latin typeface="Consolas"/>
              </a:rPr>
              <a:t>Output</a:t>
            </a:r>
            <a:endParaRPr lang="en-US" sz="2000">
              <a:latin typeface="Consolas"/>
            </a:endParaRPr>
          </a:p>
          <a:p>
            <a:pPr>
              <a:buNone/>
            </a:pPr>
            <a:r>
              <a:rPr lang="en-US" sz="2000">
                <a:latin typeface="Consolas"/>
              </a:rPr>
              <a:t>  Tom </a:t>
            </a:r>
            <a:r>
              <a:rPr lang="en-US" sz="2000" i="1">
                <a:latin typeface="Consolas"/>
              </a:rPr>
              <a:t>is from UK</a:t>
            </a:r>
          </a:p>
          <a:p>
            <a:pPr>
              <a:buNone/>
            </a:pPr>
            <a:r>
              <a:rPr lang="en-US" sz="2000">
                <a:latin typeface="Consolas"/>
              </a:rPr>
              <a:t>Here, f'{name} is from {country}' is an </a:t>
            </a:r>
            <a:r>
              <a:rPr lang="en-US" sz="2000" b="1">
                <a:latin typeface="Consolas"/>
              </a:rPr>
              <a:t>f-string</a:t>
            </a:r>
            <a:r>
              <a:rPr lang="en-US" sz="2000">
                <a:latin typeface="Consolas"/>
              </a:rPr>
              <a:t>.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This new formatting syntax is powerful and easy to use. </a:t>
            </a:r>
          </a:p>
          <a:p>
            <a:pPr marL="82550" indent="0">
              <a:buNone/>
            </a:pPr>
            <a:endParaRPr lang="en-US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60023590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C3DD46B-C412-7A6D-4C0E-6C06244408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II  – Files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44B2434-8BB3-7F43-2340-63627455EB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Module 6</a:t>
            </a:r>
          </a:p>
        </p:txBody>
      </p:sp>
    </p:spTree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 dirty="0"/>
              <a:t>Files in Python</a:t>
            </a:r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US" sz="2000" dirty="0">
                <a:latin typeface="Consolas"/>
              </a:rPr>
              <a:t>A file is a container in computer storage devices used for storing data.</a:t>
            </a:r>
          </a:p>
          <a:p>
            <a:r>
              <a:rPr lang="en-US" sz="2000" dirty="0">
                <a:latin typeface="Consolas"/>
              </a:rPr>
              <a:t>Python supports file handling and allows users to handle files i.e., to read and write files, along with many other file handling options, to operate on files.</a:t>
            </a:r>
          </a:p>
          <a:p>
            <a:r>
              <a:rPr lang="en-US" sz="2000" dirty="0">
                <a:latin typeface="Consolas"/>
              </a:rPr>
              <a:t>Python treats files differently as text or binary. Each line of code includes a sequence of characters, and they form a text file. Each line of a file is terminated with a special character, called the EOL or End of Line characters like comma {,} or newline character.</a:t>
            </a:r>
          </a:p>
        </p:txBody>
      </p:sp>
    </p:spTree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 dirty="0"/>
              <a:t>Files in Python</a:t>
            </a:r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2550" indent="0">
              <a:buNone/>
            </a:pPr>
            <a:r>
              <a:rPr lang="en-US" sz="2000" dirty="0">
                <a:latin typeface="Consolas"/>
              </a:rPr>
              <a:t>When we want to read from or write to a file, we need to open it first. When we are done, it needs to be closed so that the resources that are tied with the file are freed.</a:t>
            </a:r>
            <a:endParaRPr lang="en-US" sz="2000">
              <a:latin typeface="Consolas"/>
            </a:endParaRPr>
          </a:p>
          <a:p>
            <a:pPr marL="82550" indent="0">
              <a:buNone/>
            </a:pPr>
            <a:r>
              <a:rPr lang="en-US" sz="2000" dirty="0">
                <a:latin typeface="Consolas"/>
              </a:rPr>
              <a:t>Hence, in Python, a file operation takes place in the following order:</a:t>
            </a:r>
            <a:endParaRPr lang="en-US" sz="2000">
              <a:latin typeface="Consolas"/>
            </a:endParaRPr>
          </a:p>
          <a:p>
            <a:pPr indent="-457200">
              <a:buAutoNum type="arabicPeriod"/>
            </a:pPr>
            <a:r>
              <a:rPr lang="en-US" sz="2000" dirty="0">
                <a:latin typeface="Consolas"/>
              </a:rPr>
              <a:t>Open a file</a:t>
            </a:r>
            <a:endParaRPr lang="en-US" sz="2000">
              <a:latin typeface="Consolas"/>
            </a:endParaRPr>
          </a:p>
          <a:p>
            <a:pPr indent="-457200">
              <a:buAutoNum type="arabicPeriod"/>
            </a:pPr>
            <a:r>
              <a:rPr lang="en-US" sz="2000" dirty="0">
                <a:latin typeface="Consolas"/>
              </a:rPr>
              <a:t>Read or write (perform operation)</a:t>
            </a:r>
            <a:endParaRPr lang="en-US" sz="2000">
              <a:latin typeface="Consolas"/>
            </a:endParaRPr>
          </a:p>
          <a:p>
            <a:pPr indent="-457200">
              <a:buAutoNum type="arabicPeriod"/>
            </a:pPr>
            <a:r>
              <a:rPr lang="en-US" sz="2000" dirty="0">
                <a:latin typeface="Consolas"/>
              </a:rPr>
              <a:t>Close the file</a:t>
            </a:r>
            <a:endParaRPr lang="en-US" dirty="0">
              <a:latin typeface="Consolas"/>
            </a:endParaRPr>
          </a:p>
          <a:p>
            <a:pPr marL="82550" indent="0">
              <a:buNone/>
            </a:pPr>
            <a:endParaRPr lang="en-US" sz="2000" dirty="0">
              <a:latin typeface="Consolas"/>
            </a:endParaRPr>
          </a:p>
          <a:p>
            <a:pPr marL="8255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7980710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 dirty="0"/>
              <a:t>Opening Files in Python</a:t>
            </a:r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2550" indent="0">
              <a:buNone/>
            </a:pPr>
            <a:r>
              <a:rPr lang="en-US" sz="1600" dirty="0">
                <a:latin typeface="Consolas"/>
              </a:rPr>
              <a:t>In Python, we use the open() method to open files.</a:t>
            </a:r>
          </a:p>
          <a:p>
            <a:pPr marL="82550" indent="0">
              <a:buNone/>
            </a:pPr>
            <a:r>
              <a:rPr lang="en-US" sz="1600" b="1" dirty="0">
                <a:latin typeface="Consolas"/>
              </a:rPr>
              <a:t>Syntax :</a:t>
            </a:r>
            <a:r>
              <a:rPr lang="en-US" sz="1600" dirty="0">
                <a:latin typeface="Consolas"/>
              </a:rPr>
              <a:t> </a:t>
            </a:r>
            <a:r>
              <a:rPr lang="en-US" sz="1600" b="1" i="1" dirty="0">
                <a:latin typeface="Consolas"/>
              </a:rPr>
              <a:t>file object = open(</a:t>
            </a:r>
            <a:r>
              <a:rPr lang="en-US" sz="1600" b="1" i="1" dirty="0" err="1">
                <a:latin typeface="Consolas"/>
              </a:rPr>
              <a:t>file_name</a:t>
            </a:r>
            <a:r>
              <a:rPr lang="en-US" sz="1600" b="1" i="1" dirty="0">
                <a:latin typeface="Consolas"/>
              </a:rPr>
              <a:t>[, </a:t>
            </a:r>
            <a:r>
              <a:rPr lang="en-US" sz="1600" b="1" i="1" dirty="0" err="1">
                <a:latin typeface="Consolas"/>
              </a:rPr>
              <a:t>access_mode</a:t>
            </a:r>
            <a:r>
              <a:rPr lang="en-US" sz="1600" b="1" i="1" dirty="0">
                <a:latin typeface="Consolas"/>
              </a:rPr>
              <a:t>][, buffering])</a:t>
            </a:r>
          </a:p>
          <a:p>
            <a:pPr algn="just"/>
            <a:r>
              <a:rPr lang="en-US" sz="1600" b="1" dirty="0" err="1">
                <a:latin typeface="Consolas"/>
              </a:rPr>
              <a:t>file_name</a:t>
            </a:r>
            <a:r>
              <a:rPr lang="en-US" sz="1600" dirty="0">
                <a:latin typeface="Consolas"/>
              </a:rPr>
              <a:t> − The </a:t>
            </a:r>
            <a:r>
              <a:rPr lang="en-US" sz="1600" dirty="0" err="1">
                <a:latin typeface="Consolas"/>
              </a:rPr>
              <a:t>file_name</a:t>
            </a:r>
            <a:r>
              <a:rPr lang="en-US" sz="1600" dirty="0">
                <a:latin typeface="Consolas"/>
              </a:rPr>
              <a:t> argument is a string value that contains the name of the file that you want to access.</a:t>
            </a:r>
          </a:p>
          <a:p>
            <a:pPr algn="just"/>
            <a:r>
              <a:rPr lang="en-US" sz="1600" b="1" dirty="0" err="1">
                <a:latin typeface="Consolas"/>
              </a:rPr>
              <a:t>access_mode</a:t>
            </a:r>
            <a:r>
              <a:rPr lang="en-US" sz="1600" dirty="0">
                <a:latin typeface="Consolas"/>
              </a:rPr>
              <a:t> − The </a:t>
            </a:r>
            <a:r>
              <a:rPr lang="en-US" sz="1600" dirty="0" err="1">
                <a:latin typeface="Consolas"/>
              </a:rPr>
              <a:t>access_mode</a:t>
            </a:r>
            <a:r>
              <a:rPr lang="en-US" sz="1600" dirty="0">
                <a:latin typeface="Consolas"/>
              </a:rPr>
              <a:t> determines the mode in which the file has to be opened, i.e., read, write, append, etc. This is optional parameter and the default file access mode is read (r).</a:t>
            </a:r>
          </a:p>
          <a:p>
            <a:pPr algn="just"/>
            <a:r>
              <a:rPr lang="en-US" sz="1600" b="1" dirty="0">
                <a:latin typeface="Consolas"/>
              </a:rPr>
              <a:t>buffering</a:t>
            </a:r>
            <a:r>
              <a:rPr lang="en-US" sz="1600" dirty="0">
                <a:latin typeface="Consolas"/>
              </a:rPr>
              <a:t> − If the buffering value is set to 0, no buffering takes place. If the buffering value is 1, line buffering is performed while accessing a file. If you specify the buffering value as an integer greater than 1, then buffering action is performed with the indicated buffer size. If negative, the buffer size is the system default.</a:t>
            </a:r>
          </a:p>
          <a:p>
            <a:pPr marL="82550" indent="0" algn="just">
              <a:buNone/>
            </a:pPr>
            <a:r>
              <a:rPr lang="en-US" sz="1600" dirty="0">
                <a:latin typeface="Consolas"/>
              </a:rPr>
              <a:t>  </a:t>
            </a:r>
          </a:p>
          <a:p>
            <a:endParaRPr lang="en-US" sz="1600" i="1" dirty="0">
              <a:latin typeface="Consolas"/>
            </a:endParaRPr>
          </a:p>
          <a:p>
            <a:pPr marL="82550" indent="0">
              <a:buNone/>
            </a:pPr>
            <a:endParaRPr lang="en-US" sz="1600" dirty="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813473623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 dirty="0"/>
              <a:t>File Accessing Modes</a:t>
            </a:r>
            <a:endParaRPr lang="en-US" b="0" dirty="0"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2550" indent="0">
              <a:buNone/>
            </a:pPr>
            <a:r>
              <a:rPr lang="en-US" sz="1600" dirty="0">
                <a:latin typeface="Consolas"/>
              </a:rPr>
              <a:t>List of modes for opening the files.</a:t>
            </a:r>
          </a:p>
          <a:p>
            <a:pPr marL="285750" indent="-285750"/>
            <a:r>
              <a:rPr lang="en-US" sz="1600" b="1" dirty="0">
                <a:latin typeface="Consolas"/>
              </a:rPr>
              <a:t>r: </a:t>
            </a:r>
            <a:r>
              <a:rPr lang="en-US" sz="1600" dirty="0">
                <a:latin typeface="Consolas"/>
              </a:rPr>
              <a:t>open an existing file for a read operation.</a:t>
            </a:r>
          </a:p>
          <a:p>
            <a:pPr marL="285750" indent="-285750"/>
            <a:r>
              <a:rPr lang="en-US" sz="1600" b="1" dirty="0">
                <a:latin typeface="Consolas"/>
              </a:rPr>
              <a:t>w:</a:t>
            </a:r>
            <a:r>
              <a:rPr lang="en-US" sz="1600" dirty="0">
                <a:latin typeface="Consolas"/>
              </a:rPr>
              <a:t> open an existing file for a write operation. If the file already contains some data, then it will be overwritten but if the file is not present then it creates the file as well.</a:t>
            </a:r>
          </a:p>
          <a:p>
            <a:pPr marL="285750" indent="-285750"/>
            <a:r>
              <a:rPr lang="en-US" sz="1600" b="1" dirty="0">
                <a:latin typeface="Consolas"/>
              </a:rPr>
              <a:t>a:  </a:t>
            </a:r>
            <a:r>
              <a:rPr lang="en-US" sz="1600" dirty="0">
                <a:latin typeface="Consolas"/>
              </a:rPr>
              <a:t>open an existing file for append operation. It won’t overwrite existing data.</a:t>
            </a:r>
          </a:p>
          <a:p>
            <a:pPr marL="285750" indent="-285750"/>
            <a:r>
              <a:rPr lang="en-US" sz="1600" b="1" dirty="0">
                <a:latin typeface="Consolas"/>
              </a:rPr>
              <a:t>r+:</a:t>
            </a:r>
            <a:r>
              <a:rPr lang="en-US" sz="1600" dirty="0">
                <a:latin typeface="Consolas"/>
              </a:rPr>
              <a:t>  To read and write data into the file. The previous data in the file will be overwritten.</a:t>
            </a:r>
          </a:p>
          <a:p>
            <a:pPr marL="285750" indent="-285750"/>
            <a:r>
              <a:rPr lang="en-US" sz="1600" b="1" dirty="0">
                <a:latin typeface="Consolas"/>
              </a:rPr>
              <a:t>w+:</a:t>
            </a:r>
            <a:r>
              <a:rPr lang="en-US" sz="1600" dirty="0">
                <a:latin typeface="Consolas"/>
              </a:rPr>
              <a:t> To write and read data. It will overwrite existing data.</a:t>
            </a:r>
          </a:p>
          <a:p>
            <a:pPr marL="285750" indent="-285750"/>
            <a:r>
              <a:rPr lang="en-US" sz="1600" b="1" dirty="0">
                <a:latin typeface="Consolas"/>
              </a:rPr>
              <a:t>a+:</a:t>
            </a:r>
            <a:r>
              <a:rPr lang="en-US" sz="1600" dirty="0">
                <a:latin typeface="Consolas"/>
              </a:rPr>
              <a:t> To append and read data from the file. It won’t overwrite existing data.</a:t>
            </a:r>
          </a:p>
          <a:p>
            <a:pPr marL="0" indent="0">
              <a:buNone/>
            </a:pPr>
            <a:r>
              <a:rPr lang="en-US" sz="1600" dirty="0">
                <a:latin typeface="Consolas"/>
              </a:rPr>
              <a:t>To access the file in binary format</a:t>
            </a:r>
            <a:r>
              <a:rPr lang="en-US" sz="1600">
                <a:latin typeface="Consolas"/>
              </a:rPr>
              <a:t>, </a:t>
            </a:r>
          </a:p>
          <a:p>
            <a:pPr marL="0" indent="0">
              <a:buNone/>
            </a:pPr>
            <a:r>
              <a:rPr lang="en-US" sz="1600" dirty="0">
                <a:latin typeface="Consolas"/>
              </a:rPr>
              <a:t>use the modes as rb,wb,ab,</a:t>
            </a:r>
            <a:r>
              <a:rPr lang="en-US" sz="1600" dirty="0" err="1">
                <a:latin typeface="Consolas"/>
              </a:rPr>
              <a:t>rb</a:t>
            </a:r>
            <a:r>
              <a:rPr lang="en-US" sz="1600" dirty="0">
                <a:latin typeface="Consolas"/>
              </a:rPr>
              <a:t>+,</a:t>
            </a:r>
            <a:r>
              <a:rPr lang="en-US" sz="1600" dirty="0" err="1">
                <a:latin typeface="Consolas"/>
              </a:rPr>
              <a:t>wb</a:t>
            </a:r>
            <a:r>
              <a:rPr lang="en-US" sz="1600" dirty="0">
                <a:latin typeface="Consolas"/>
              </a:rPr>
              <a:t>+,ab+</a:t>
            </a:r>
          </a:p>
          <a:p>
            <a:pPr marL="82550" indent="0">
              <a:buNone/>
            </a:pPr>
            <a:endParaRPr lang="en-US" sz="1600" dirty="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334339828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 dirty="0"/>
              <a:t>File Object Attributes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8731535-9C0F-1616-5410-43565DAED863}"/>
              </a:ext>
            </a:extLst>
          </p:cNvPr>
          <p:cNvGraphicFramePr>
            <a:graphicFrameLocks noGrp="1"/>
          </p:cNvGraphicFramePr>
          <p:nvPr/>
        </p:nvGraphicFramePr>
        <p:xfrm>
          <a:off x="579328" y="1432663"/>
          <a:ext cx="4133430" cy="2802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3675">
                  <a:extLst>
                    <a:ext uri="{9D8B030D-6E8A-4147-A177-3AD203B41FA5}">
                      <a16:colId xmlns:a16="http://schemas.microsoft.com/office/drawing/2014/main" val="3713179906"/>
                    </a:ext>
                  </a:extLst>
                </a:gridCol>
                <a:gridCol w="2869755">
                  <a:extLst>
                    <a:ext uri="{9D8B030D-6E8A-4147-A177-3AD203B41FA5}">
                      <a16:colId xmlns:a16="http://schemas.microsoft.com/office/drawing/2014/main" val="3885390092"/>
                    </a:ext>
                  </a:extLst>
                </a:gridCol>
              </a:tblGrid>
              <a:tr h="460532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en-US" sz="1400" b="1" i="0" u="none" strike="noStrike" noProof="0" dirty="0">
                          <a:effectLst/>
                          <a:latin typeface="Arial"/>
                        </a:rPr>
                        <a:t>Attribute </a:t>
                      </a:r>
                      <a:endParaRPr lang="en-US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effectLst/>
                        </a:rPr>
                        <a:t>Description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241228254"/>
                  </a:ext>
                </a:extLst>
              </a:tr>
              <a:tr h="460532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en-US" sz="1400" b="0" i="0" u="none" strike="noStrike" noProof="0" dirty="0" err="1">
                          <a:effectLst/>
                          <a:latin typeface="Arial"/>
                        </a:rPr>
                        <a:t>file.closed</a:t>
                      </a:r>
                      <a:endParaRPr lang="en-US" dirty="0" err="1"/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effectLst/>
                        </a:rPr>
                        <a:t>Returns true if file is closed, false otherwise.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893562059"/>
                  </a:ext>
                </a:extLst>
              </a:tr>
              <a:tr h="460532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en-US" sz="1400" b="0" i="0" u="none" strike="noStrike" noProof="0" dirty="0" err="1">
                          <a:effectLst/>
                          <a:latin typeface="Arial"/>
                        </a:rPr>
                        <a:t>file.mode</a:t>
                      </a:r>
                      <a:endParaRPr lang="en-US" dirty="0" err="1"/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effectLst/>
                        </a:rPr>
                        <a:t>Returns access mode with which file was opened.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3201640162"/>
                  </a:ext>
                </a:extLst>
              </a:tr>
              <a:tr h="460532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en-US" sz="1400" b="0" i="0" u="none" strike="noStrike" noProof="0" dirty="0">
                          <a:effectLst/>
                          <a:latin typeface="Arial"/>
                        </a:rPr>
                        <a:t>file.name</a:t>
                      </a:r>
                      <a:endParaRPr lang="en-US" dirty="0"/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effectLst/>
                        </a:rPr>
                        <a:t>Returns name of the file.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910283196"/>
                  </a:ext>
                </a:extLst>
              </a:tr>
              <a:tr h="723694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en-US" sz="1400" b="0" i="0" u="none" strike="noStrike" noProof="0" dirty="0" err="1">
                          <a:effectLst/>
                          <a:latin typeface="Arial"/>
                        </a:rPr>
                        <a:t>file.softspace</a:t>
                      </a:r>
                      <a:endParaRPr lang="en-US" dirty="0" err="1"/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effectLst/>
                        </a:rPr>
                        <a:t>Returns 0 if space explicitly </a:t>
                      </a:r>
                      <a:r>
                        <a:rPr lang="en-US">
                          <a:effectLst/>
                        </a:rPr>
                        <a:t>required with print, 1 otherwise.</a:t>
                      </a:r>
                      <a:endParaRPr lang="en-US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32060417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3E04FA5-41C5-3CDF-D846-E2F9B5D52EC4}"/>
              </a:ext>
            </a:extLst>
          </p:cNvPr>
          <p:cNvSpPr txBox="1"/>
          <p:nvPr/>
        </p:nvSpPr>
        <p:spPr>
          <a:xfrm>
            <a:off x="4785334" y="1499209"/>
            <a:ext cx="7166453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i="1" dirty="0">
                <a:latin typeface="Consolas"/>
              </a:rPr>
              <a:t># Open a file
</a:t>
            </a:r>
            <a:r>
              <a:rPr lang="en-US" i="1" dirty="0" err="1">
                <a:latin typeface="Consolas"/>
              </a:rPr>
              <a:t>fo</a:t>
            </a:r>
            <a:r>
              <a:rPr lang="en-US" i="1" dirty="0">
                <a:latin typeface="Consolas"/>
              </a:rPr>
              <a:t> = open("foo.txt", "</a:t>
            </a:r>
            <a:r>
              <a:rPr lang="en-US" i="1" dirty="0" err="1">
                <a:latin typeface="Consolas"/>
              </a:rPr>
              <a:t>wb</a:t>
            </a:r>
            <a:r>
              <a:rPr lang="en-US" i="1" dirty="0">
                <a:latin typeface="Consolas"/>
              </a:rPr>
              <a:t>")
print "Name of the file: ", fo.name
print "Closed or not : ", </a:t>
            </a:r>
            <a:r>
              <a:rPr lang="en-US" i="1" dirty="0" err="1">
                <a:latin typeface="Consolas"/>
              </a:rPr>
              <a:t>fo.closed</a:t>
            </a:r>
            <a:r>
              <a:rPr lang="en-US" i="1" dirty="0">
                <a:latin typeface="Consolas"/>
              </a:rPr>
              <a:t>
print "Opening mode : ", </a:t>
            </a:r>
            <a:r>
              <a:rPr lang="en-US" i="1" dirty="0" err="1">
                <a:latin typeface="Consolas"/>
              </a:rPr>
              <a:t>fo.mode</a:t>
            </a:r>
            <a:r>
              <a:rPr lang="en-US" i="1" dirty="0">
                <a:latin typeface="Consolas"/>
              </a:rPr>
              <a:t>
print "</a:t>
            </a:r>
            <a:r>
              <a:rPr lang="en-US" i="1" dirty="0" err="1">
                <a:latin typeface="Consolas"/>
              </a:rPr>
              <a:t>Softspace</a:t>
            </a:r>
            <a:r>
              <a:rPr lang="en-US" i="1" dirty="0">
                <a:latin typeface="Consolas"/>
              </a:rPr>
              <a:t> flag : ", </a:t>
            </a:r>
            <a:r>
              <a:rPr lang="en-US" i="1" dirty="0" err="1">
                <a:latin typeface="Consolas"/>
              </a:rPr>
              <a:t>fo.softspace</a:t>
            </a:r>
            <a:endParaRPr lang="en-US" i="1" dirty="0">
              <a:latin typeface="Consolas"/>
            </a:endParaRPr>
          </a:p>
          <a:p>
            <a:endParaRPr lang="en-US" i="1" dirty="0">
              <a:latin typeface="Consolas"/>
            </a:endParaRPr>
          </a:p>
          <a:p>
            <a:pPr algn="just"/>
            <a:r>
              <a:rPr lang="en-US" dirty="0">
                <a:latin typeface="Consolas"/>
              </a:rPr>
              <a:t>This produces the following result −</a:t>
            </a:r>
          </a:p>
          <a:p>
            <a:r>
              <a:rPr lang="en-US" dirty="0">
                <a:latin typeface="Consolas"/>
              </a:rPr>
              <a:t>Name of the file:  foo.txt
Closed or not :  False
Opening mode :  </a:t>
            </a:r>
            <a:r>
              <a:rPr lang="en-US" dirty="0" err="1">
                <a:latin typeface="Consolas"/>
              </a:rPr>
              <a:t>wb</a:t>
            </a:r>
            <a:r>
              <a:rPr lang="en-US" dirty="0">
                <a:latin typeface="Consolas"/>
              </a:rPr>
              <a:t>
</a:t>
            </a:r>
            <a:r>
              <a:rPr lang="en-US" dirty="0" err="1">
                <a:latin typeface="Consolas"/>
              </a:rPr>
              <a:t>Softspace</a:t>
            </a:r>
            <a:r>
              <a:rPr lang="en-US" dirty="0">
                <a:latin typeface="Consolas"/>
              </a:rPr>
              <a:t> flag :  0</a:t>
            </a:r>
          </a:p>
        </p:txBody>
      </p:sp>
    </p:spTree>
    <p:extLst>
      <p:ext uri="{BB962C8B-B14F-4D97-AF65-F5344CB8AC3E}">
        <p14:creationId xmlns:p14="http://schemas.microsoft.com/office/powerpoint/2010/main" val="2126098408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AD670-1A9C-FDFC-81CB-D78E5AFA6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Files in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812D5-A969-D4F7-B31F-2A82714251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spcFirstLastPara="1" wrap="square" lIns="91425" tIns="45700" rIns="91425" bIns="45700" anchor="t" anchorCtr="0">
            <a:noAutofit/>
          </a:bodyPr>
          <a:lstStyle/>
          <a:p>
            <a:pPr marL="82550" indent="0">
              <a:buNone/>
            </a:pPr>
            <a:r>
              <a:rPr lang="en-US" sz="1900" dirty="0">
                <a:latin typeface="Consolas"/>
              </a:rPr>
              <a:t>After we open a file, we use the read() method to read its contents.</a:t>
            </a:r>
          </a:p>
          <a:p>
            <a:pPr marL="82550" indent="0">
              <a:buNone/>
            </a:pPr>
            <a:r>
              <a:rPr lang="en-US" sz="1900" dirty="0">
                <a:latin typeface="Consolas"/>
              </a:rPr>
              <a:t>To demonstrate how we open files in Python, let's suppose we have a file named test.txt with the following content.</a:t>
            </a:r>
          </a:p>
          <a:p>
            <a:pPr marL="82550" indent="0">
              <a:buNone/>
            </a:pPr>
            <a:endParaRPr lang="en-US" sz="1900" dirty="0">
              <a:latin typeface="Consolas"/>
            </a:endParaRPr>
          </a:p>
          <a:p>
            <a:pPr marL="82550" indent="0">
              <a:buNone/>
            </a:pPr>
            <a:endParaRPr lang="en-US" sz="1900" i="1" dirty="0">
              <a:latin typeface="Consolas"/>
            </a:endParaRPr>
          </a:p>
          <a:p>
            <a:pPr marL="82550" indent="0">
              <a:buNone/>
            </a:pPr>
            <a:endParaRPr lang="en-US" sz="1900" i="1" dirty="0">
              <a:latin typeface="Consolas"/>
            </a:endParaRPr>
          </a:p>
          <a:p>
            <a:pPr marL="82550" indent="0">
              <a:buNone/>
            </a:pPr>
            <a:r>
              <a:rPr lang="en-US" sz="1900" i="1" dirty="0">
                <a:latin typeface="Consolas"/>
              </a:rPr>
              <a:t>
</a:t>
            </a:r>
            <a:r>
              <a:rPr lang="en-US" sz="1900" b="1" i="1" dirty="0">
                <a:latin typeface="Consolas"/>
              </a:rPr>
              <a:t>file1 = open("test.txt", "r") # open a file.
</a:t>
            </a:r>
            <a:r>
              <a:rPr lang="en-US" sz="1900" b="1" i="1" dirty="0" err="1">
                <a:latin typeface="Consolas"/>
              </a:rPr>
              <a:t>read_content</a:t>
            </a:r>
            <a:r>
              <a:rPr lang="en-US" sz="1900" b="1" i="1" dirty="0">
                <a:latin typeface="Consolas"/>
              </a:rPr>
              <a:t> = file1.read() # read the file.
print(</a:t>
            </a:r>
            <a:r>
              <a:rPr lang="en-US" sz="1900" b="1" i="1" dirty="0" err="1">
                <a:latin typeface="Consolas"/>
              </a:rPr>
              <a:t>read_content</a:t>
            </a:r>
            <a:r>
              <a:rPr lang="en-US" sz="1900" b="1" i="1" dirty="0">
                <a:latin typeface="Consolas"/>
              </a:rPr>
              <a:t>) # print content in file.</a:t>
            </a:r>
          </a:p>
        </p:txBody>
      </p:sp>
      <p:pic>
        <p:nvPicPr>
          <p:cNvPr id="4" name="Picture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1657CF91-F9A0-142B-C185-13869BBBC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611" y="2293042"/>
            <a:ext cx="4063284" cy="105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417862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AD670-1A9C-FDFC-81CB-D78E5AFA6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Files in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812D5-A969-D4F7-B31F-2A82714251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25450" indent="-342900"/>
            <a:r>
              <a:rPr lang="en-US" sz="1900" dirty="0">
                <a:latin typeface="Consolas"/>
              </a:rPr>
              <a:t>In the above example, we have read the test.txt file that is available in our current directory. </a:t>
            </a:r>
          </a:p>
          <a:p>
            <a:pPr marL="425450" indent="-342900"/>
            <a:r>
              <a:rPr lang="en-US" sz="1900" dirty="0">
                <a:latin typeface="Consolas"/>
              </a:rPr>
              <a:t>To read the file in another directory use full path  in place of file name.</a:t>
            </a:r>
          </a:p>
          <a:p>
            <a:pPr marL="82550" indent="0">
              <a:buNone/>
            </a:pPr>
            <a:r>
              <a:rPr lang="en-US" sz="1900" b="1" i="1" dirty="0">
                <a:latin typeface="Consolas"/>
              </a:rPr>
              <a:t>     file1 = open("c:/Desktop/folder/</a:t>
            </a:r>
            <a:r>
              <a:rPr lang="en-US" sz="1900" b="1" i="1" dirty="0" err="1">
                <a:latin typeface="Consolas"/>
              </a:rPr>
              <a:t>test.txt","r</a:t>
            </a:r>
            <a:r>
              <a:rPr lang="en-US" sz="1900" b="1" i="1" dirty="0">
                <a:latin typeface="Consolas"/>
              </a:rPr>
              <a:t>") </a:t>
            </a:r>
            <a:endParaRPr lang="en-US" sz="1900" b="1">
              <a:latin typeface="Consolas"/>
            </a:endParaRPr>
          </a:p>
          <a:p>
            <a:pPr marL="425450" indent="-342900"/>
            <a:r>
              <a:rPr lang="en-US" sz="1900" b="1" i="1" dirty="0" err="1">
                <a:latin typeface="Consolas"/>
              </a:rPr>
              <a:t>read_content</a:t>
            </a:r>
            <a:r>
              <a:rPr lang="en-US" sz="1900" b="1" i="1" dirty="0">
                <a:latin typeface="Consolas"/>
              </a:rPr>
              <a:t> = file1.read()</a:t>
            </a:r>
            <a:endParaRPr lang="en-US" sz="1900" b="1" dirty="0">
              <a:latin typeface="Consolas"/>
            </a:endParaRPr>
          </a:p>
          <a:p>
            <a:pPr marL="82550" indent="0">
              <a:buNone/>
            </a:pPr>
            <a:r>
              <a:rPr lang="en-US" sz="1900" dirty="0">
                <a:latin typeface="Consolas"/>
              </a:rPr>
              <a:t>Here, file1.read() reads the test.txt file and is stored in the </a:t>
            </a:r>
            <a:r>
              <a:rPr lang="en-US" sz="1900" dirty="0" err="1">
                <a:latin typeface="Consolas"/>
              </a:rPr>
              <a:t>read_content</a:t>
            </a:r>
            <a:r>
              <a:rPr lang="en-US" sz="1900" dirty="0">
                <a:latin typeface="Consolas"/>
              </a:rPr>
              <a:t> variable.</a:t>
            </a:r>
          </a:p>
          <a:p>
            <a:pPr marL="82550" indent="0">
              <a:buNone/>
            </a:pPr>
            <a:br>
              <a:rPr lang="en-US" dirty="0"/>
            </a:br>
            <a:endParaRPr lang="en-US" sz="1900" dirty="0">
              <a:latin typeface="Consolas"/>
            </a:endParaRPr>
          </a:p>
          <a:p>
            <a:pPr marL="82550" indent="0">
              <a:buNone/>
            </a:pPr>
            <a:endParaRPr lang="en-US" sz="1900" i="1" dirty="0">
              <a:latin typeface="Consolas"/>
            </a:endParaRPr>
          </a:p>
          <a:p>
            <a:pPr marL="82550" indent="0">
              <a:buNone/>
            </a:pPr>
            <a:endParaRPr lang="en-US" sz="1900" dirty="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642780346"/>
      </p:ext>
    </p:extLst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AD670-1A9C-FDFC-81CB-D78E5AFA6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Closing Files in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812D5-A969-D4F7-B31F-2A82714251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000" dirty="0">
                <a:latin typeface="Consolas"/>
              </a:rPr>
              <a:t>When we are done with performing operations on the file, we need to properly close the file.</a:t>
            </a:r>
          </a:p>
          <a:p>
            <a:r>
              <a:rPr lang="en-US" sz="2000" dirty="0">
                <a:latin typeface="Consolas"/>
              </a:rPr>
              <a:t>Closing a file will free up the resources that were tied with the file. It is done using the close() method.</a:t>
            </a:r>
          </a:p>
          <a:p>
            <a:pPr>
              <a:buNone/>
            </a:pPr>
            <a:r>
              <a:rPr lang="en-US" sz="2000" dirty="0">
                <a:latin typeface="Consolas"/>
              </a:rPr>
              <a:t>   </a:t>
            </a:r>
            <a:r>
              <a:rPr lang="en-US" sz="2000" b="1" i="1" dirty="0">
                <a:latin typeface="Consolas"/>
              </a:rPr>
              <a:t>file1 = open("test.txt", "r") # open a file
</a:t>
            </a:r>
            <a:r>
              <a:rPr lang="en-US" sz="2000" b="1" i="1" dirty="0" err="1">
                <a:latin typeface="Consolas"/>
              </a:rPr>
              <a:t>read_content</a:t>
            </a:r>
            <a:r>
              <a:rPr lang="en-US" sz="2000" b="1" i="1" dirty="0">
                <a:latin typeface="Consolas"/>
              </a:rPr>
              <a:t> = file1.read()  # Read a file
print(</a:t>
            </a:r>
            <a:r>
              <a:rPr lang="en-US" sz="2000" b="1" i="1" dirty="0" err="1">
                <a:latin typeface="Consolas"/>
              </a:rPr>
              <a:t>read_content</a:t>
            </a:r>
            <a:r>
              <a:rPr lang="en-US" sz="2000" b="1" i="1" dirty="0">
                <a:latin typeface="Consolas"/>
              </a:rPr>
              <a:t>)
file1.close() # close the file</a:t>
            </a:r>
          </a:p>
          <a:p>
            <a:pPr>
              <a:buNone/>
            </a:pPr>
            <a:r>
              <a:rPr lang="en-US" sz="2000" b="1" u="sng" dirty="0">
                <a:latin typeface="Consolas"/>
              </a:rPr>
              <a:t>Output</a:t>
            </a:r>
            <a:endParaRPr lang="en-US" sz="2000" u="sng" dirty="0">
              <a:latin typeface="Consolas"/>
            </a:endParaRPr>
          </a:p>
          <a:p>
            <a:pPr>
              <a:buNone/>
            </a:pPr>
            <a:r>
              <a:rPr lang="en-US" sz="2000" dirty="0">
                <a:latin typeface="Consolas"/>
              </a:rPr>
              <a:t>   </a:t>
            </a:r>
            <a:r>
              <a:rPr lang="en-US" sz="2000" b="1" i="1" dirty="0">
                <a:latin typeface="Consolas"/>
              </a:rPr>
              <a:t>This is a test file.
Hello from the test file.</a:t>
            </a:r>
          </a:p>
          <a:p>
            <a:pPr>
              <a:buNone/>
            </a:pPr>
            <a:r>
              <a:rPr lang="en-US" sz="2000" dirty="0">
                <a:latin typeface="Consolas"/>
              </a:rPr>
              <a:t>Here, we have used the close() method to close the file.</a:t>
            </a:r>
            <a:endParaRPr lang="en-US" dirty="0">
              <a:latin typeface="Consolas"/>
            </a:endParaRPr>
          </a:p>
          <a:p>
            <a:pPr marL="82550" indent="0">
              <a:buNone/>
            </a:pPr>
            <a:r>
              <a:rPr lang="en-US" sz="2000" dirty="0">
                <a:latin typeface="Consolas"/>
              </a:rPr>
              <a:t>After we perform file operation, we should always close the file; it's a good programming practice.</a:t>
            </a:r>
            <a:endParaRPr lang="en-US" dirty="0">
              <a:latin typeface="Consolas"/>
            </a:endParaRPr>
          </a:p>
          <a:p>
            <a:pPr marL="82550" indent="0">
              <a:buNone/>
            </a:pPr>
            <a:endParaRPr lang="en-US" sz="2000" dirty="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06599178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/>
              <a:t>Access String Characters </a:t>
            </a:r>
            <a:endParaRPr lang="en-US" b="0"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82550" indent="0">
              <a:buNone/>
            </a:pPr>
            <a:r>
              <a:rPr lang="en-US">
                <a:latin typeface="Consolas"/>
              </a:rPr>
              <a:t>We can access the characters in string in three ways .</a:t>
            </a:r>
          </a:p>
          <a:p>
            <a:pPr marL="82550" indent="0">
              <a:buNone/>
            </a:pPr>
            <a:r>
              <a:rPr lang="en-US" b="1">
                <a:latin typeface="Consolas"/>
              </a:rPr>
              <a:t>Indexing : </a:t>
            </a:r>
            <a:endParaRPr lang="en-US">
              <a:latin typeface="Consolas"/>
            </a:endParaRPr>
          </a:p>
          <a:p>
            <a:pPr marL="82550" indent="0">
              <a:buNone/>
            </a:pPr>
            <a:r>
              <a:rPr lang="en-US">
                <a:latin typeface="Consolas"/>
              </a:rPr>
              <a:t>string is nothing but the list of characters , we can access them using index values.</a:t>
            </a:r>
          </a:p>
          <a:p>
            <a:pPr marL="82550" indent="0">
              <a:buNone/>
            </a:pPr>
            <a:r>
              <a:rPr lang="en-US">
                <a:latin typeface="Consolas"/>
              </a:rPr>
              <a:t>   </a:t>
            </a:r>
            <a:r>
              <a:rPr lang="en-US" i="1" u="sng">
                <a:latin typeface="Consolas"/>
              </a:rPr>
              <a:t>Program</a:t>
            </a:r>
            <a:r>
              <a:rPr lang="en-US" i="1">
                <a:latin typeface="Consolas"/>
              </a:rPr>
              <a:t> : var str = "computer"</a:t>
            </a:r>
            <a:endParaRPr lang="en-US">
              <a:latin typeface="Consolas"/>
            </a:endParaRPr>
          </a:p>
          <a:p>
            <a:pPr marL="82550" indent="0">
              <a:buNone/>
            </a:pPr>
            <a:r>
              <a:rPr lang="en-US" i="1">
                <a:latin typeface="Consolas"/>
              </a:rPr>
              <a:t>             print(str[0]) #access 1st element of str</a:t>
            </a:r>
            <a:endParaRPr lang="en-US">
              <a:latin typeface="Consolas"/>
            </a:endParaRPr>
          </a:p>
          <a:p>
            <a:pPr marL="82550" indent="0">
              <a:buNone/>
            </a:pPr>
            <a:r>
              <a:rPr lang="en-US" i="1">
                <a:latin typeface="Consolas"/>
              </a:rPr>
              <a:t>   </a:t>
            </a:r>
            <a:r>
              <a:rPr lang="en-US" i="1" u="sng">
                <a:latin typeface="Consolas"/>
              </a:rPr>
              <a:t>Output</a:t>
            </a:r>
            <a:r>
              <a:rPr lang="en-US" i="1">
                <a:latin typeface="Consolas"/>
              </a:rPr>
              <a:t>  : c</a:t>
            </a:r>
            <a:endParaRPr lang="en-US">
              <a:latin typeface="Consolas"/>
            </a:endParaRPr>
          </a:p>
          <a:p>
            <a:pPr marL="82550" indent="0">
              <a:buNone/>
            </a:pPr>
            <a:endParaRPr lang="en-US">
              <a:latin typeface="Consolas"/>
            </a:endParaRPr>
          </a:p>
          <a:p>
            <a:pPr marL="82550" indent="0">
              <a:buNone/>
            </a:pPr>
            <a:endParaRPr lang="en-US">
              <a:latin typeface="Consolas"/>
            </a:endParaRPr>
          </a:p>
          <a:p>
            <a:pPr marL="82550" indent="0">
              <a:buNone/>
            </a:pPr>
            <a:r>
              <a:rPr lang="en-US" b="1">
                <a:latin typeface="Consolas"/>
              </a:rPr>
              <a:t>Negative indexing :</a:t>
            </a:r>
            <a:endParaRPr lang="en-US">
              <a:latin typeface="Consolas"/>
            </a:endParaRPr>
          </a:p>
          <a:p>
            <a:pPr marL="82550" indent="0">
              <a:buNone/>
            </a:pPr>
            <a:r>
              <a:rPr lang="en-US">
                <a:latin typeface="Consolas"/>
              </a:rPr>
              <a:t>Similar to a list , Python accepts negative index for the strings.</a:t>
            </a:r>
            <a:endParaRPr lang="en-US"/>
          </a:p>
          <a:p>
            <a:pPr>
              <a:buNone/>
            </a:pPr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D02A47A-256C-57D6-6E39-EBD617CC21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491703"/>
              </p:ext>
            </p:extLst>
          </p:nvPr>
        </p:nvGraphicFramePr>
        <p:xfrm>
          <a:off x="4266950" y="2820701"/>
          <a:ext cx="3105150" cy="1057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585201429"/>
                    </a:ext>
                  </a:extLst>
                </a:gridCol>
                <a:gridCol w="367803">
                  <a:extLst>
                    <a:ext uri="{9D8B030D-6E8A-4147-A177-3AD203B41FA5}">
                      <a16:colId xmlns:a16="http://schemas.microsoft.com/office/drawing/2014/main" val="346942179"/>
                    </a:ext>
                  </a:extLst>
                </a:gridCol>
                <a:gridCol w="451347">
                  <a:extLst>
                    <a:ext uri="{9D8B030D-6E8A-4147-A177-3AD203B41FA5}">
                      <a16:colId xmlns:a16="http://schemas.microsoft.com/office/drawing/2014/main" val="120014734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48053243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73899124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36923258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631345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134697440"/>
                    </a:ext>
                  </a:extLst>
                </a:gridCol>
              </a:tblGrid>
              <a:tr h="35242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0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r>
                        <a:rPr lang="en-US" sz="1200" dirty="0">
                          <a:effectLst/>
                        </a:rPr>
                        <a:t>​</a:t>
                      </a:r>
                      <a:endParaRPr lang="en-US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2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3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4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5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6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7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208233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c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o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m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p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u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t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e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r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620633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-8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-7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-6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-5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-4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-3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>
                          <a:effectLst/>
                        </a:rPr>
                        <a:t>-2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u="none" strike="noStrike" dirty="0">
                          <a:effectLst/>
                        </a:rPr>
                        <a:t>-1</a:t>
                      </a:r>
                      <a:r>
                        <a:rPr lang="en-US" sz="1200" dirty="0">
                          <a:effectLst/>
                        </a:rPr>
                        <a:t>​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388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998655"/>
      </p:ext>
    </p:extLst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AD670-1A9C-FDFC-81CB-D78E5AFA6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Handling in Files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812D5-A969-D4F7-B31F-2A82714251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82550" indent="0">
              <a:buNone/>
            </a:pPr>
            <a:r>
              <a:rPr lang="en-US" sz="2000" dirty="0">
                <a:latin typeface="Consolas"/>
              </a:rPr>
              <a:t>If an exception occurs when we are performing some operation with the file, the code exits without closing the file. A safer way is to use a try....final block.</a:t>
            </a:r>
          </a:p>
          <a:p>
            <a:pPr>
              <a:buNone/>
            </a:pPr>
            <a:r>
              <a:rPr lang="en-US" sz="2000" dirty="0">
                <a:latin typeface="Consolas"/>
              </a:rPr>
              <a:t>   </a:t>
            </a:r>
            <a:r>
              <a:rPr lang="en-US" sz="2000" b="1" i="1" dirty="0">
                <a:latin typeface="Consolas"/>
              </a:rPr>
              <a:t>try:
    file1 = open("test.txt", "r")
    </a:t>
            </a:r>
            <a:r>
              <a:rPr lang="en-US" sz="2000" b="1" i="1" dirty="0" err="1">
                <a:latin typeface="Consolas"/>
              </a:rPr>
              <a:t>read_content</a:t>
            </a:r>
            <a:r>
              <a:rPr lang="en-US" sz="2000" b="1" i="1" dirty="0">
                <a:latin typeface="Consolas"/>
              </a:rPr>
              <a:t> = file1.read()
    print(</a:t>
            </a:r>
            <a:r>
              <a:rPr lang="en-US" sz="2000" b="1" i="1" dirty="0" err="1">
                <a:latin typeface="Consolas"/>
              </a:rPr>
              <a:t>read_content</a:t>
            </a:r>
            <a:r>
              <a:rPr lang="en-US" sz="2000" b="1" i="1" dirty="0">
                <a:latin typeface="Consolas"/>
              </a:rPr>
              <a:t>)
finally:
    # close the file
    file1.close()</a:t>
            </a:r>
          </a:p>
          <a:p>
            <a:pPr marL="82550" indent="0">
              <a:buNone/>
            </a:pPr>
            <a:r>
              <a:rPr lang="en-US" sz="2000" dirty="0">
                <a:latin typeface="Consolas"/>
              </a:rPr>
              <a:t>Here, we have closed the file in the </a:t>
            </a:r>
            <a:r>
              <a:rPr lang="en-US" sz="2000" b="1" dirty="0">
                <a:latin typeface="Consolas"/>
              </a:rPr>
              <a:t>finally </a:t>
            </a:r>
            <a:r>
              <a:rPr lang="en-US" sz="2000" dirty="0">
                <a:latin typeface="Consolas"/>
              </a:rPr>
              <a:t>block as finally always executes, and the file will be closed even if an exception occurs.</a:t>
            </a:r>
          </a:p>
          <a:p>
            <a:pPr marL="82550" indent="0">
              <a:buNone/>
            </a:pPr>
            <a:endParaRPr lang="en-US" sz="2000" dirty="0">
              <a:latin typeface="Consolas"/>
            </a:endParaRPr>
          </a:p>
          <a:p>
            <a:pPr marL="82550" indent="0">
              <a:buNone/>
            </a:pPr>
            <a:endParaRPr lang="en-US" sz="2000" dirty="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570413204"/>
      </p:ext>
    </p:extLst>
  </p:cSld>
  <p:clrMapOvr>
    <a:masterClrMapping/>
  </p:clrMapOvr>
  <p:transition spd="slow">
    <p:wip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05688-A533-98E2-0EB8-2A3797C6B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with...open Syntax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DEC39-4DBA-A445-5F20-25EF565978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en-US" sz="2000" b="1" dirty="0">
                <a:latin typeface="Consolas"/>
              </a:rPr>
              <a:t>with...open</a:t>
            </a:r>
            <a:r>
              <a:rPr lang="en-US" sz="2000" dirty="0">
                <a:latin typeface="Consolas"/>
              </a:rPr>
              <a:t> syntax is used to automatically close the file after performing the operation on files.</a:t>
            </a:r>
            <a:endParaRPr lang="en-US" dirty="0"/>
          </a:p>
          <a:p>
            <a:pPr marL="82550" indent="0">
              <a:buNone/>
            </a:pPr>
            <a:r>
              <a:rPr lang="en-US" sz="2000" dirty="0">
                <a:latin typeface="Consolas"/>
              </a:rPr>
              <a:t>    </a:t>
            </a:r>
            <a:r>
              <a:rPr lang="en-US" sz="2000" b="1" i="1" dirty="0">
                <a:latin typeface="Consolas"/>
              </a:rPr>
              <a:t>with open("test.txt", "r") as file1:
        </a:t>
            </a:r>
            <a:r>
              <a:rPr lang="en-US" sz="2000" b="1" i="1" dirty="0" err="1">
                <a:latin typeface="Consolas"/>
              </a:rPr>
              <a:t>read_content</a:t>
            </a:r>
            <a:r>
              <a:rPr lang="en-US" sz="2000" b="1" i="1" dirty="0">
                <a:latin typeface="Consolas"/>
              </a:rPr>
              <a:t> = file1.read()
        print(</a:t>
            </a:r>
            <a:r>
              <a:rPr lang="en-US" sz="2000" b="1" i="1" dirty="0" err="1">
                <a:latin typeface="Consolas"/>
              </a:rPr>
              <a:t>read_content</a:t>
            </a:r>
            <a:r>
              <a:rPr lang="en-US" sz="2000" b="1" i="1" dirty="0">
                <a:latin typeface="Consolas"/>
              </a:rPr>
              <a:t>)</a:t>
            </a:r>
          </a:p>
          <a:p>
            <a:pPr marL="82550" indent="0">
              <a:buNone/>
            </a:pPr>
            <a:endParaRPr lang="en-US" sz="2000" dirty="0">
              <a:latin typeface="Consolas"/>
            </a:endParaRPr>
          </a:p>
          <a:p>
            <a:r>
              <a:rPr lang="en-US" sz="2000" b="1" dirty="0">
                <a:latin typeface="Consolas"/>
              </a:rPr>
              <a:t>Note</a:t>
            </a:r>
            <a:r>
              <a:rPr lang="en-US" sz="2000" dirty="0">
                <a:latin typeface="Consolas"/>
              </a:rPr>
              <a:t>: Since we don't have to worry about closing the file, make a habit of using the with...open syntax.</a:t>
            </a:r>
          </a:p>
        </p:txBody>
      </p:sp>
    </p:spTree>
    <p:extLst>
      <p:ext uri="{BB962C8B-B14F-4D97-AF65-F5344CB8AC3E}">
        <p14:creationId xmlns:p14="http://schemas.microsoft.com/office/powerpoint/2010/main" val="1202552943"/>
      </p:ext>
    </p:extLst>
  </p:cSld>
  <p:clrMapOvr>
    <a:masterClrMapping/>
  </p:clrMapOvr>
  <p:transition spd="slow">
    <p:wip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C18CD-D867-A9A8-F558-503C44D3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to Files in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3AA6D-5C76-DDB4-B3AF-139A5EB17D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spcFirstLastPara="1" wrap="square" lIns="91425" tIns="45700" rIns="91425" bIns="45700" anchor="t" anchorCtr="0">
            <a:noAutofit/>
          </a:bodyPr>
          <a:lstStyle/>
          <a:p>
            <a:pPr marL="82550" indent="0">
              <a:buNone/>
            </a:pPr>
            <a:r>
              <a:rPr lang="en-US" sz="2000" dirty="0">
                <a:latin typeface="Consolas"/>
              </a:rPr>
              <a:t>There are two things we need to remember while writing to a file.</a:t>
            </a:r>
          </a:p>
          <a:p>
            <a:r>
              <a:rPr lang="en-US" sz="2000" dirty="0">
                <a:latin typeface="Consolas"/>
              </a:rPr>
              <a:t>If we try to open a file that doesn't exist, a new file is created.</a:t>
            </a:r>
          </a:p>
          <a:p>
            <a:r>
              <a:rPr lang="en-US" sz="2000" dirty="0">
                <a:latin typeface="Consolas"/>
              </a:rPr>
              <a:t>If a file already exists, its content is erased, and new content is added to the file.</a:t>
            </a:r>
          </a:p>
          <a:p>
            <a:pPr marL="82550" indent="0">
              <a:buNone/>
            </a:pPr>
            <a:r>
              <a:rPr lang="en-US" sz="2000" dirty="0">
                <a:latin typeface="Consolas"/>
              </a:rPr>
              <a:t>In order to write into a file in Python, we need to open it in write mode by passing "w" inside open() as a second argument.</a:t>
            </a:r>
          </a:p>
          <a:p>
            <a:pPr marL="82550" indent="0">
              <a:buNone/>
            </a:pPr>
            <a:br>
              <a:rPr lang="en-US" sz="2000" dirty="0">
                <a:latin typeface="Consolas"/>
              </a:rPr>
            </a:br>
            <a:endParaRPr lang="en-US" sz="200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432464872"/>
      </p:ext>
    </p:extLst>
  </p:cSld>
  <p:clrMapOvr>
    <a:masterClrMapping/>
  </p:clrMapOvr>
  <p:transition spd="slow">
    <p:wip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C18CD-D867-A9A8-F558-503C44D3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to Files in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3AA6D-5C76-DDB4-B3AF-139A5EB17D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spcFirstLastPara="1" wrap="square" lIns="91425" tIns="45700" rIns="91425" bIns="45700" anchor="t" anchorCtr="0">
            <a:noAutofit/>
          </a:bodyPr>
          <a:lstStyle/>
          <a:p>
            <a:pPr marL="82550" indent="0">
              <a:buNone/>
            </a:pPr>
            <a:r>
              <a:rPr lang="en-US" sz="2000" dirty="0">
                <a:latin typeface="Consolas"/>
              </a:rPr>
              <a:t>Suppose, we don't have a file named </a:t>
            </a:r>
            <a:r>
              <a:rPr lang="en-US" sz="2000" b="1" dirty="0">
                <a:latin typeface="Consolas"/>
              </a:rPr>
              <a:t>test2.txt</a:t>
            </a:r>
            <a:r>
              <a:rPr lang="en-US" sz="2000" dirty="0">
                <a:latin typeface="Consolas"/>
              </a:rPr>
              <a:t>. Let's see what happens if we write contents to the test2.txt file.</a:t>
            </a:r>
            <a:endParaRPr lang="en-US" sz="2000" dirty="0"/>
          </a:p>
          <a:p>
            <a:pPr marL="82550" indent="0">
              <a:buNone/>
            </a:pPr>
            <a:r>
              <a:rPr lang="en-US" sz="2000" dirty="0">
                <a:latin typeface="Consolas"/>
              </a:rPr>
              <a:t>   </a:t>
            </a:r>
            <a:r>
              <a:rPr lang="en-US" sz="2000" b="1" i="1" dirty="0">
                <a:latin typeface="Consolas"/>
              </a:rPr>
              <a:t> with open('test2.txt', 'w') as file2:</a:t>
            </a:r>
            <a:br>
              <a:rPr lang="en-US" sz="2000" b="1" i="1" dirty="0">
                <a:latin typeface="Consolas"/>
              </a:rPr>
            </a:br>
            <a:r>
              <a:rPr lang="en-US" sz="2000" b="1" i="1" dirty="0">
                <a:latin typeface="Consolas"/>
              </a:rPr>
              <a:t>        # write contents to the test2.txt file</a:t>
            </a:r>
            <a:br>
              <a:rPr lang="en-US" sz="2000" b="1" i="1" dirty="0">
                <a:latin typeface="Consolas"/>
              </a:rPr>
            </a:br>
            <a:r>
              <a:rPr lang="en-US" sz="2000" b="1" i="1" dirty="0">
                <a:latin typeface="Consolas"/>
              </a:rPr>
              <a:t>        file2.write('Programming is Fun.')</a:t>
            </a:r>
            <a:br>
              <a:rPr lang="en-US" sz="2000" b="1" i="1" dirty="0">
                <a:latin typeface="Consolas"/>
              </a:rPr>
            </a:br>
            <a:r>
              <a:rPr lang="en-US" sz="2000" b="1" i="1" dirty="0">
                <a:latin typeface="Consolas"/>
              </a:rPr>
              <a:t>        file2.write('CSE1300 is for beginners.')</a:t>
            </a:r>
          </a:p>
          <a:p>
            <a:pPr marL="82550" indent="0">
              <a:buNone/>
            </a:pPr>
            <a:r>
              <a:rPr lang="en-US" sz="2000" dirty="0"/>
              <a:t>Here, a new </a:t>
            </a:r>
            <a:r>
              <a:rPr lang="en-US" sz="2000" dirty="0">
                <a:latin typeface="Consolas"/>
              </a:rPr>
              <a:t>test2.txt</a:t>
            </a:r>
            <a:r>
              <a:rPr lang="en-US" sz="2000" dirty="0"/>
              <a:t> file is created and this file will have contents specified inside the </a:t>
            </a:r>
            <a:r>
              <a:rPr lang="en-US" sz="2000" dirty="0">
                <a:latin typeface="Consolas"/>
              </a:rPr>
              <a:t>write()</a:t>
            </a:r>
            <a:r>
              <a:rPr lang="en-US" sz="2000" dirty="0"/>
              <a:t> method.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899652"/>
      </p:ext>
    </p:extLst>
  </p:cSld>
  <p:clrMapOvr>
    <a:masterClrMapping/>
  </p:clrMapOvr>
  <p:transition spd="slow">
    <p:wip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3ADC1-0F22-6C4B-0D77-3F2644A5C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operations (Write, Append, Read).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31C533-F363-7C54-5682-31F03E5EDC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None/>
            </a:pPr>
            <a:r>
              <a:rPr lang="en-US" sz="1600" dirty="0">
                <a:latin typeface="Consolas"/>
              </a:rPr>
              <a:t># In List L, we store strings that need to be write in file.</a:t>
            </a:r>
          </a:p>
          <a:p>
            <a:pPr>
              <a:buNone/>
            </a:pPr>
            <a:r>
              <a:rPr lang="en-US" sz="1600" b="1" dirty="0">
                <a:latin typeface="Consolas"/>
              </a:rPr>
              <a:t>L = [" Kennesaw State University \n", "CSE1300\n", "Python Files operations\n"]</a:t>
            </a:r>
          </a:p>
          <a:p>
            <a:pPr>
              <a:buNone/>
            </a:pPr>
            <a:r>
              <a:rPr lang="en-US" sz="1600" dirty="0">
                <a:latin typeface="Consolas"/>
              </a:rPr>
              <a:t># Writing to file </a:t>
            </a:r>
            <a:endParaRPr lang="en-US" sz="1600" b="1" dirty="0">
              <a:latin typeface="Consolas"/>
            </a:endParaRPr>
          </a:p>
          <a:p>
            <a:pPr>
              <a:buNone/>
            </a:pPr>
            <a:r>
              <a:rPr lang="en-US" sz="1600" b="1" dirty="0">
                <a:latin typeface="Consolas"/>
              </a:rPr>
              <a:t>with open("myfile.txt", "w") as file1:</a:t>
            </a:r>
            <a:r>
              <a:rPr lang="en-US" sz="1600" dirty="0">
                <a:latin typeface="Consolas"/>
              </a:rPr>
              <a:t> # w mode will erase content in file if any </a:t>
            </a:r>
          </a:p>
          <a:p>
            <a:pPr>
              <a:buNone/>
            </a:pPr>
            <a:r>
              <a:rPr lang="en-US" sz="1600" dirty="0">
                <a:latin typeface="Consolas"/>
              </a:rPr>
              <a:t>    # Writing data to a file</a:t>
            </a:r>
          </a:p>
          <a:p>
            <a:pPr>
              <a:buNone/>
            </a:pPr>
            <a:r>
              <a:rPr lang="en-US" sz="1600" dirty="0">
                <a:latin typeface="Consolas"/>
              </a:rPr>
              <a:t>    </a:t>
            </a:r>
            <a:r>
              <a:rPr lang="en-US" sz="1600" b="1" dirty="0">
                <a:latin typeface="Consolas"/>
              </a:rPr>
              <a:t>file1.write("Hello \n")</a:t>
            </a:r>
            <a:r>
              <a:rPr lang="en-US" sz="1600" dirty="0">
                <a:latin typeface="Consolas"/>
              </a:rPr>
              <a:t> # writing single line to opened file .</a:t>
            </a:r>
          </a:p>
          <a:p>
            <a:pPr>
              <a:buNone/>
            </a:pPr>
            <a:r>
              <a:rPr lang="en-US" sz="1600" dirty="0">
                <a:latin typeface="Consolas"/>
              </a:rPr>
              <a:t>    </a:t>
            </a:r>
            <a:r>
              <a:rPr lang="en-US" sz="1600" b="1" dirty="0">
                <a:latin typeface="Consolas"/>
              </a:rPr>
              <a:t>file1.writelines(L)</a:t>
            </a:r>
            <a:r>
              <a:rPr lang="en-US" sz="1600" dirty="0">
                <a:latin typeface="Consolas"/>
              </a:rPr>
              <a:t> # writing multiple lines from list of strings.</a:t>
            </a:r>
          </a:p>
          <a:p>
            <a:pPr>
              <a:buNone/>
            </a:pPr>
            <a:r>
              <a:rPr lang="en-US" sz="1600" dirty="0">
                <a:latin typeface="Consolas"/>
              </a:rPr>
              <a:t># Appending to file</a:t>
            </a:r>
          </a:p>
          <a:p>
            <a:pPr>
              <a:buNone/>
            </a:pPr>
            <a:r>
              <a:rPr lang="en-US" sz="1600" b="1" dirty="0">
                <a:latin typeface="Consolas"/>
              </a:rPr>
              <a:t>with open("myfile.txt", 'a') as file1: </a:t>
            </a:r>
            <a:r>
              <a:rPr lang="en-US" sz="1600" dirty="0">
                <a:latin typeface="Consolas"/>
              </a:rPr>
              <a:t># a mode will append to content in file</a:t>
            </a:r>
          </a:p>
          <a:p>
            <a:pPr>
              <a:buNone/>
            </a:pPr>
            <a:r>
              <a:rPr lang="en-US" sz="1600" dirty="0">
                <a:latin typeface="Consolas"/>
              </a:rPr>
              <a:t>    </a:t>
            </a:r>
            <a:r>
              <a:rPr lang="en-US" sz="1600" b="1" dirty="0">
                <a:latin typeface="Consolas"/>
              </a:rPr>
              <a:t>file1.write("Append Operation \n")</a:t>
            </a:r>
          </a:p>
          <a:p>
            <a:pPr>
              <a:buNone/>
            </a:pPr>
            <a:r>
              <a:rPr lang="en-US" sz="1600" b="1" dirty="0">
                <a:latin typeface="Consolas"/>
              </a:rPr>
              <a:t>    </a:t>
            </a:r>
          </a:p>
          <a:p>
            <a:pPr>
              <a:buNone/>
            </a:pPr>
            <a:endParaRPr lang="en-US" sz="1600" dirty="0">
              <a:latin typeface="Consolas"/>
            </a:endParaRPr>
          </a:p>
          <a:p>
            <a:pPr marL="82550" indent="0">
              <a:buNone/>
            </a:pPr>
            <a:endParaRPr lang="en-US" sz="1600" dirty="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073627006"/>
      </p:ext>
    </p:extLst>
  </p:cSld>
  <p:clrMapOvr>
    <a:masterClrMapping/>
  </p:clrMapOvr>
  <p:transition spd="slow">
    <p:wip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3ADC1-0F22-6C4B-0D77-3F2644A5C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operations (Write, Append, Read).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31C533-F363-7C54-5682-31F03E5EDC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None/>
            </a:pPr>
            <a:r>
              <a:rPr lang="en-US" sz="2000" dirty="0">
                <a:latin typeface="Consolas"/>
              </a:rPr>
              <a:t># Reading from file</a:t>
            </a:r>
          </a:p>
          <a:p>
            <a:pPr>
              <a:buNone/>
            </a:pPr>
            <a:r>
              <a:rPr lang="en-US" sz="2000" b="1" dirty="0">
                <a:latin typeface="Consolas"/>
              </a:rPr>
              <a:t>with open("myfile.txt", "r+") as file1:</a:t>
            </a:r>
            <a:endParaRPr lang="en-US" sz="2000" dirty="0">
              <a:latin typeface="Consolas"/>
            </a:endParaRPr>
          </a:p>
          <a:p>
            <a:pPr>
              <a:buNone/>
            </a:pPr>
            <a:r>
              <a:rPr lang="en-US" sz="2000" dirty="0">
                <a:latin typeface="Consolas"/>
              </a:rPr>
              <a:t>    # Reading form a file</a:t>
            </a:r>
          </a:p>
          <a:p>
            <a:pPr>
              <a:buNone/>
            </a:pPr>
            <a:r>
              <a:rPr lang="en-US" sz="2000" dirty="0">
                <a:latin typeface="Consolas"/>
              </a:rPr>
              <a:t>    </a:t>
            </a:r>
            <a:r>
              <a:rPr lang="en-US" sz="2000" b="1" dirty="0">
                <a:latin typeface="Consolas"/>
              </a:rPr>
              <a:t>print(file1.read())</a:t>
            </a:r>
          </a:p>
          <a:p>
            <a:pPr>
              <a:buNone/>
            </a:pPr>
            <a:r>
              <a:rPr lang="en-US" sz="2000" b="1" i="1" u="sng" dirty="0">
                <a:latin typeface="Consolas"/>
              </a:rPr>
              <a:t>Output :</a:t>
            </a:r>
          </a:p>
          <a:p>
            <a:pPr>
              <a:buNone/>
            </a:pPr>
            <a:r>
              <a:rPr lang="en-US" sz="2000" dirty="0">
                <a:latin typeface="Consolas"/>
              </a:rPr>
              <a:t>Hello</a:t>
            </a:r>
          </a:p>
          <a:p>
            <a:pPr>
              <a:buNone/>
            </a:pPr>
            <a:r>
              <a:rPr lang="en-US" sz="2000" dirty="0">
                <a:latin typeface="Consolas"/>
              </a:rPr>
              <a:t>Kennesaw State University</a:t>
            </a:r>
          </a:p>
          <a:p>
            <a:pPr>
              <a:buNone/>
            </a:pPr>
            <a:r>
              <a:rPr lang="en-US" sz="2000" dirty="0">
                <a:latin typeface="Consolas"/>
              </a:rPr>
              <a:t>CSE1300</a:t>
            </a:r>
          </a:p>
          <a:p>
            <a:pPr>
              <a:buNone/>
            </a:pPr>
            <a:r>
              <a:rPr lang="en-US" sz="2000" dirty="0">
                <a:latin typeface="Consolas"/>
              </a:rPr>
              <a:t>Python file operations</a:t>
            </a:r>
          </a:p>
          <a:p>
            <a:pPr>
              <a:buNone/>
            </a:pPr>
            <a:r>
              <a:rPr lang="en-US" sz="2000" dirty="0">
                <a:latin typeface="Consolas"/>
              </a:rPr>
              <a:t>Append operation</a:t>
            </a:r>
          </a:p>
          <a:p>
            <a:pPr>
              <a:buNone/>
            </a:pPr>
            <a:endParaRPr lang="en-US" sz="2000" dirty="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401128737"/>
      </p:ext>
    </p:extLst>
  </p:cSld>
  <p:clrMapOvr>
    <a:masterClrMapping/>
  </p:clrMapOvr>
  <p:transition spd="slow">
    <p:wip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E0C31-6270-439E-64C1-DC20913C8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File Methods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7D9B7A-19A3-BE46-130F-7E881E85C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6848" y="4259398"/>
            <a:ext cx="8418300" cy="355887"/>
          </a:xfr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2550" indent="0">
              <a:buNone/>
            </a:pPr>
            <a:r>
              <a:rPr lang="en-US" sz="1050" dirty="0">
                <a:latin typeface="Consolas"/>
              </a:rPr>
              <a:t>for more methods use this reference</a:t>
            </a:r>
          </a:p>
          <a:p>
            <a:pPr marL="82550" indent="0">
              <a:buNone/>
            </a:pPr>
            <a:r>
              <a:rPr lang="en-US" sz="1050" u="sng" dirty="0">
                <a:solidFill>
                  <a:schemeClr val="accent1"/>
                </a:solidFill>
                <a:latin typeface="Consolas"/>
              </a:rPr>
              <a:t>https://www.w3schools.com/python/python_ref_file.asp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29824EE-4798-A6E8-B7AD-D2EE33F8A038}"/>
              </a:ext>
            </a:extLst>
          </p:cNvPr>
          <p:cNvGraphicFramePr>
            <a:graphicFrameLocks noGrp="1"/>
          </p:cNvGraphicFramePr>
          <p:nvPr/>
        </p:nvGraphicFramePr>
        <p:xfrm>
          <a:off x="502289" y="864583"/>
          <a:ext cx="7897827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7190">
                  <a:extLst>
                    <a:ext uri="{9D8B030D-6E8A-4147-A177-3AD203B41FA5}">
                      <a16:colId xmlns:a16="http://schemas.microsoft.com/office/drawing/2014/main" val="3678201597"/>
                    </a:ext>
                  </a:extLst>
                </a:gridCol>
                <a:gridCol w="5630637">
                  <a:extLst>
                    <a:ext uri="{9D8B030D-6E8A-4147-A177-3AD203B41FA5}">
                      <a16:colId xmlns:a16="http://schemas.microsoft.com/office/drawing/2014/main" val="725251857"/>
                    </a:ext>
                  </a:extLst>
                </a:gridCol>
              </a:tblGrid>
              <a:tr h="402596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Method</a:t>
                      </a:r>
                      <a:endParaRPr lang="en-US" b="0" dirty="0">
                        <a:effectLst/>
                      </a:endParaRPr>
                    </a:p>
                  </a:txBody>
                  <a:tcPr marL="228600" marR="228600" marT="114300" marB="1143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Description</a:t>
                      </a:r>
                      <a:endParaRPr lang="en-US" b="0" dirty="0">
                        <a:effectLst/>
                      </a:endParaRPr>
                    </a:p>
                  </a:txBody>
                  <a:tcPr marL="228600" marR="228600" marT="114300" marB="114300" anchor="ctr"/>
                </a:tc>
                <a:extLst>
                  <a:ext uri="{0D108BD9-81ED-4DB2-BD59-A6C34878D82A}">
                    <a16:rowId xmlns:a16="http://schemas.microsoft.com/office/drawing/2014/main" val="1873319377"/>
                  </a:ext>
                </a:extLst>
              </a:tr>
              <a:tr h="599421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detach()</a:t>
                      </a:r>
                    </a:p>
                  </a:txBody>
                  <a:tcPr marL="228600" marR="228600" marT="114300" marB="11430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Separates the underlying binary buffer from the </a:t>
                      </a:r>
                      <a:r>
                        <a:rPr lang="en-US" dirty="0" err="1">
                          <a:effectLst/>
                        </a:rPr>
                        <a:t>TextIOBase</a:t>
                      </a:r>
                      <a:r>
                        <a:rPr lang="en-US" dirty="0">
                          <a:effectLst/>
                        </a:rPr>
                        <a:t> and returns it.</a:t>
                      </a:r>
                    </a:p>
                  </a:txBody>
                  <a:tcPr marL="228600" marR="228600" marT="114300" marB="114300" anchor="ctr"/>
                </a:tc>
                <a:extLst>
                  <a:ext uri="{0D108BD9-81ED-4DB2-BD59-A6C34878D82A}">
                    <a16:rowId xmlns:a16="http://schemas.microsoft.com/office/drawing/2014/main" val="1799553169"/>
                  </a:ext>
                </a:extLst>
              </a:tr>
              <a:tr h="402596"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fileno</a:t>
                      </a:r>
                      <a:r>
                        <a:rPr lang="en-US" dirty="0">
                          <a:effectLst/>
                        </a:rPr>
                        <a:t>()</a:t>
                      </a:r>
                    </a:p>
                  </a:txBody>
                  <a:tcPr marL="228600" marR="228600" marT="114300" marB="11430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Returns an integer number (file descriptor) of the file.</a:t>
                      </a:r>
                    </a:p>
                  </a:txBody>
                  <a:tcPr marL="228600" marR="228600" marT="114300" marB="114300" anchor="ctr"/>
                </a:tc>
                <a:extLst>
                  <a:ext uri="{0D108BD9-81ED-4DB2-BD59-A6C34878D82A}">
                    <a16:rowId xmlns:a16="http://schemas.microsoft.com/office/drawing/2014/main" val="2628969859"/>
                  </a:ext>
                </a:extLst>
              </a:tr>
              <a:tr h="402596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flush()</a:t>
                      </a:r>
                    </a:p>
                  </a:txBody>
                  <a:tcPr marL="228600" marR="228600" marT="114300" marB="11430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Flushes the write buffer of the file stream.</a:t>
                      </a:r>
                    </a:p>
                  </a:txBody>
                  <a:tcPr marL="228600" marR="228600" marT="114300" marB="114300" anchor="ctr"/>
                </a:tc>
                <a:extLst>
                  <a:ext uri="{0D108BD9-81ED-4DB2-BD59-A6C34878D82A}">
                    <a16:rowId xmlns:a16="http://schemas.microsoft.com/office/drawing/2014/main" val="205979052"/>
                  </a:ext>
                </a:extLst>
              </a:tr>
              <a:tr h="59942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0" i="0" u="none" strike="noStrike" noProof="0" dirty="0">
                          <a:effectLst/>
                          <a:latin typeface="Arial"/>
                        </a:rPr>
                        <a:t>tell() </a:t>
                      </a:r>
                      <a:endParaRPr lang="en-US" dirty="0">
                        <a:effectLst/>
                      </a:endParaRPr>
                    </a:p>
                  </a:txBody>
                  <a:tcPr marL="228600" marR="228600" marT="114300" marB="114300"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0" i="0" u="none" strike="noStrike" noProof="0" dirty="0">
                          <a:effectLst/>
                          <a:latin typeface="Arial"/>
                        </a:rPr>
                        <a:t>Returns an integer that represents the current position of the file's object. </a:t>
                      </a:r>
                      <a:endParaRPr lang="en-US" dirty="0">
                        <a:effectLst/>
                      </a:endParaRPr>
                    </a:p>
                  </a:txBody>
                  <a:tcPr marL="228600" marR="228600" marT="114300" marB="114300" anchor="ctr"/>
                </a:tc>
                <a:extLst>
                  <a:ext uri="{0D108BD9-81ED-4DB2-BD59-A6C34878D82A}">
                    <a16:rowId xmlns:a16="http://schemas.microsoft.com/office/drawing/2014/main" val="3077939766"/>
                  </a:ext>
                </a:extLst>
              </a:tr>
              <a:tr h="599421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effectLst/>
                          <a:latin typeface="Arial"/>
                        </a:rPr>
                        <a:t>seek(</a:t>
                      </a:r>
                      <a:r>
                        <a:rPr lang="en-US" sz="1400" b="0" i="0" u="none" strike="noStrike" noProof="0" dirty="0" err="1">
                          <a:effectLst/>
                          <a:latin typeface="Arial"/>
                        </a:rPr>
                        <a:t>offset,from</a:t>
                      </a:r>
                      <a:r>
                        <a:rPr lang="en-US" sz="1400" b="0" i="0" u="none" strike="noStrike" noProof="0" dirty="0">
                          <a:effectLst/>
                          <a:latin typeface="Arial"/>
                        </a:rPr>
                        <a:t>=SEEK_SET) </a:t>
                      </a:r>
                    </a:p>
                  </a:txBody>
                  <a:tcPr marL="228600" marR="228600" marT="114300" marB="114300" anchor="ctr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effectLst/>
                          <a:latin typeface="Arial"/>
                        </a:rPr>
                        <a:t>Changes the file position to offset bytes, in reference to from (start, current, end). </a:t>
                      </a:r>
                    </a:p>
                  </a:txBody>
                  <a:tcPr marL="228600" marR="228600" marT="114300" marB="114300" anchor="ctr"/>
                </a:tc>
                <a:extLst>
                  <a:ext uri="{0D108BD9-81ED-4DB2-BD59-A6C34878D82A}">
                    <a16:rowId xmlns:a16="http://schemas.microsoft.com/office/drawing/2014/main" val="1956372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290319"/>
      </p:ext>
    </p:extLst>
  </p:cSld>
  <p:clrMapOvr>
    <a:masterClrMapping/>
  </p:clrMapOvr>
  <p:transition spd="slow">
    <p:wip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FEA2B-2587-6805-A7B5-8DD45D04D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7FE69D-9BF2-3B0E-A2BA-48501F2A34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82550" indent="0">
              <a:buNone/>
            </a:pPr>
            <a:r>
              <a:rPr lang="en-US" sz="2000" b="1" dirty="0">
                <a:latin typeface="Consolas"/>
              </a:rPr>
              <a:t>Write a Python program to read first n lines of a file.</a:t>
            </a:r>
            <a:endParaRPr lang="en-US"/>
          </a:p>
          <a:p>
            <a:pPr marL="82550" indent="0">
              <a:buNone/>
            </a:pPr>
            <a:r>
              <a:rPr lang="en-US" sz="2000" i="1" dirty="0" err="1">
                <a:latin typeface="Consolas"/>
              </a:rPr>
              <a:t>inputFile</a:t>
            </a:r>
            <a:r>
              <a:rPr lang="en-US" sz="2000" i="1" dirty="0">
                <a:latin typeface="Consolas"/>
              </a:rPr>
              <a:t> = "ExampleTextFile.txt"  # input text file</a:t>
            </a:r>
            <a:endParaRPr lang="en-US" i="1"/>
          </a:p>
          <a:p>
            <a:pPr marL="82550" indent="0">
              <a:buNone/>
            </a:pPr>
            <a:r>
              <a:rPr lang="en-US" sz="2000" i="1" dirty="0">
                <a:latin typeface="Consolas"/>
              </a:rPr>
              <a:t>N = int(input("Enter N value: "))  # Enter N value</a:t>
            </a:r>
            <a:endParaRPr lang="en-US" i="1" dirty="0"/>
          </a:p>
          <a:p>
            <a:pPr marL="82550" indent="0">
              <a:buNone/>
            </a:pPr>
            <a:r>
              <a:rPr lang="en-US" sz="2000" i="1" dirty="0">
                <a:latin typeface="Consolas"/>
              </a:rPr>
              <a:t># Opening the given file in read-only mode </a:t>
            </a:r>
            <a:endParaRPr lang="en-US" i="1" dirty="0"/>
          </a:p>
          <a:p>
            <a:pPr marL="82550" indent="0">
              <a:buNone/>
            </a:pPr>
            <a:r>
              <a:rPr lang="en-US" sz="2000" i="1" dirty="0">
                <a:latin typeface="Consolas"/>
              </a:rPr>
              <a:t>with open(</a:t>
            </a:r>
            <a:r>
              <a:rPr lang="en-US" sz="2000" i="1" dirty="0" err="1">
                <a:latin typeface="Consolas"/>
              </a:rPr>
              <a:t>inputFile</a:t>
            </a:r>
            <a:r>
              <a:rPr lang="en-US" sz="2000" i="1" dirty="0">
                <a:latin typeface="Consolas"/>
              </a:rPr>
              <a:t>, 'r') as </a:t>
            </a:r>
            <a:r>
              <a:rPr lang="en-US" sz="2000" i="1" dirty="0" err="1">
                <a:latin typeface="Consolas"/>
              </a:rPr>
              <a:t>filedata</a:t>
            </a:r>
            <a:r>
              <a:rPr lang="en-US" sz="2000" i="1" dirty="0">
                <a:latin typeface="Consolas"/>
              </a:rPr>
              <a:t>: </a:t>
            </a:r>
            <a:endParaRPr lang="en-US" i="1"/>
          </a:p>
          <a:p>
            <a:pPr marL="82550" indent="0">
              <a:buNone/>
            </a:pPr>
            <a:r>
              <a:rPr lang="en-US" sz="2000" i="1" dirty="0">
                <a:latin typeface="Consolas"/>
              </a:rPr>
              <a:t>     </a:t>
            </a:r>
            <a:r>
              <a:rPr lang="en-US" sz="2000" i="1" dirty="0" err="1">
                <a:latin typeface="Consolas"/>
              </a:rPr>
              <a:t>linesList</a:t>
            </a:r>
            <a:r>
              <a:rPr lang="en-US" sz="2000" i="1" dirty="0">
                <a:latin typeface="Consolas"/>
              </a:rPr>
              <a:t>= </a:t>
            </a:r>
            <a:r>
              <a:rPr lang="en-US" sz="2000" i="1" dirty="0" err="1">
                <a:latin typeface="Consolas"/>
              </a:rPr>
              <a:t>filedata.readlines</a:t>
            </a:r>
            <a:r>
              <a:rPr lang="en-US" sz="2000" i="1" dirty="0">
                <a:latin typeface="Consolas"/>
              </a:rPr>
              <a:t>()  # Read file lines  </a:t>
            </a:r>
            <a:endParaRPr lang="en-US" i="1" dirty="0"/>
          </a:p>
          <a:p>
            <a:pPr marL="82550" indent="0">
              <a:buNone/>
            </a:pPr>
            <a:r>
              <a:rPr lang="en-US" sz="2000" i="1" dirty="0">
                <a:latin typeface="Consolas"/>
              </a:rPr>
              <a:t>     for </a:t>
            </a:r>
            <a:r>
              <a:rPr lang="en-US" sz="2000" i="1" dirty="0" err="1">
                <a:latin typeface="Consolas"/>
              </a:rPr>
              <a:t>textline</a:t>
            </a:r>
            <a:r>
              <a:rPr lang="en-US" sz="2000" i="1" dirty="0">
                <a:latin typeface="Consolas"/>
              </a:rPr>
              <a:t> in (</a:t>
            </a:r>
            <a:r>
              <a:rPr lang="en-US" sz="2000" i="1" dirty="0" err="1">
                <a:latin typeface="Consolas"/>
              </a:rPr>
              <a:t>linesList</a:t>
            </a:r>
            <a:r>
              <a:rPr lang="en-US" sz="2000" i="1" dirty="0">
                <a:latin typeface="Consolas"/>
              </a:rPr>
              <a:t>[:N]): # first N lines </a:t>
            </a:r>
          </a:p>
          <a:p>
            <a:pPr marL="82550" indent="0">
              <a:buNone/>
            </a:pPr>
            <a:r>
              <a:rPr lang="en-US" sz="2000" i="1" dirty="0">
                <a:latin typeface="Consolas"/>
              </a:rPr>
              <a:t>        print(</a:t>
            </a:r>
            <a:r>
              <a:rPr lang="en-US" sz="2000" i="1" dirty="0" err="1">
                <a:latin typeface="Consolas"/>
              </a:rPr>
              <a:t>textline</a:t>
            </a:r>
            <a:r>
              <a:rPr lang="en-US" sz="2000" i="1" dirty="0">
                <a:latin typeface="Consolas"/>
              </a:rPr>
              <a:t>, end ='') # Closing the input file </a:t>
            </a:r>
            <a:r>
              <a:rPr lang="en-US" sz="2000" i="1" dirty="0" err="1">
                <a:latin typeface="Consolas"/>
              </a:rPr>
              <a:t>filedata.close</a:t>
            </a:r>
            <a:r>
              <a:rPr lang="en-US" sz="2000" i="1" dirty="0">
                <a:latin typeface="Consolas"/>
              </a:rPr>
              <a:t>().</a:t>
            </a:r>
          </a:p>
          <a:p>
            <a:pPr marL="82550" indent="0">
              <a:buNone/>
            </a:pPr>
            <a:endParaRPr lang="en-US" sz="2000" i="1" dirty="0">
              <a:latin typeface="Consolas"/>
            </a:endParaRPr>
          </a:p>
          <a:p>
            <a:pPr marL="0" indent="0">
              <a:buNone/>
            </a:pPr>
            <a:r>
              <a:rPr lang="en-US" sz="2000" b="1" dirty="0">
                <a:latin typeface="Consolas"/>
              </a:rPr>
              <a:t>Write a Python program to read Last n lines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>
                <a:latin typeface="Consolas"/>
              </a:rPr>
              <a:t> of a file? </a:t>
            </a:r>
            <a:r>
              <a:rPr lang="en-US" sz="2000" b="1" i="1" dirty="0">
                <a:latin typeface="Consolas"/>
              </a:rPr>
              <a:t>(TRY THIS)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041118842"/>
      </p:ext>
    </p:extLst>
  </p:cSld>
  <p:clrMapOvr>
    <a:masterClrMapping/>
  </p:clrMapOvr>
  <p:transition spd="slow">
    <p:wip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0E389-C768-0068-C7C6-AEB2A05C2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questions.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FA5A70-B569-DD00-A41D-A9CB7F9477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82550" indent="0">
              <a:buNone/>
            </a:pPr>
            <a:r>
              <a:rPr lang="en-US" sz="2000" b="1" dirty="0">
                <a:latin typeface="Consolas"/>
              </a:rPr>
              <a:t>Write a Python program to count the number of words in a file. (Note:  All words in file are separated by spaces only)</a:t>
            </a:r>
            <a:endParaRPr lang="en-US" sz="2000" dirty="0">
              <a:latin typeface="Consolas"/>
            </a:endParaRPr>
          </a:p>
          <a:p>
            <a:pPr marL="82550" indent="0">
              <a:buNone/>
            </a:pPr>
            <a:r>
              <a:rPr lang="en-US" sz="2000" dirty="0">
                <a:latin typeface="Consolas"/>
              </a:rPr>
              <a:t>    with open("sometextfile.txt") as f:  </a:t>
            </a:r>
          </a:p>
          <a:p>
            <a:pPr marL="82550" indent="0">
              <a:buNone/>
            </a:pPr>
            <a:r>
              <a:rPr lang="en-US" sz="2000" dirty="0">
                <a:latin typeface="Consolas"/>
              </a:rPr>
              <a:t>          # returns file content in string format.</a:t>
            </a:r>
          </a:p>
          <a:p>
            <a:pPr marL="82550" indent="0">
              <a:buNone/>
            </a:pPr>
            <a:r>
              <a:rPr lang="en-US" sz="2000" dirty="0">
                <a:latin typeface="Consolas"/>
              </a:rPr>
              <a:t>          data = </a:t>
            </a:r>
            <a:r>
              <a:rPr lang="en-US" sz="2000" dirty="0" err="1">
                <a:latin typeface="Consolas"/>
              </a:rPr>
              <a:t>f.read</a:t>
            </a:r>
            <a:r>
              <a:rPr lang="en-US" sz="2000" dirty="0">
                <a:latin typeface="Consolas"/>
              </a:rPr>
              <a:t>() </a:t>
            </a:r>
          </a:p>
          <a:p>
            <a:pPr marL="82550" indent="0">
              <a:buNone/>
            </a:pPr>
            <a:r>
              <a:rPr lang="en-US" sz="2000" dirty="0">
                <a:latin typeface="Consolas"/>
              </a:rPr>
              <a:t>          # split the string with space( List of words).</a:t>
            </a:r>
            <a:endParaRPr lang="en-US" sz="2000" dirty="0"/>
          </a:p>
          <a:p>
            <a:pPr marL="82550" indent="0">
              <a:buNone/>
            </a:pPr>
            <a:r>
              <a:rPr lang="en-US" sz="2000" dirty="0">
                <a:latin typeface="Consolas"/>
              </a:rPr>
              <a:t>          Words = </a:t>
            </a:r>
            <a:r>
              <a:rPr lang="en-US" sz="2000" dirty="0" err="1">
                <a:latin typeface="Consolas"/>
              </a:rPr>
              <a:t>data.split</a:t>
            </a:r>
            <a:r>
              <a:rPr lang="en-US" sz="2000" dirty="0">
                <a:latin typeface="Consolas"/>
              </a:rPr>
              <a:t>(" ")</a:t>
            </a:r>
          </a:p>
          <a:p>
            <a:pPr marL="82550" indent="0">
              <a:buNone/>
            </a:pPr>
            <a:r>
              <a:rPr lang="en-US" sz="2000" dirty="0">
                <a:latin typeface="Consolas"/>
              </a:rPr>
              <a:t>          print(</a:t>
            </a:r>
            <a:r>
              <a:rPr lang="en-US" sz="2000" dirty="0" err="1">
                <a:latin typeface="Consolas"/>
              </a:rPr>
              <a:t>len</a:t>
            </a:r>
            <a:r>
              <a:rPr lang="en-US" sz="2000" dirty="0">
                <a:latin typeface="Consolas"/>
              </a:rPr>
              <a:t>(words))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04933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/>
              <a:t>Access String Characters </a:t>
            </a:r>
            <a:endParaRPr lang="en-US" b="0"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82550" indent="0">
              <a:buNone/>
            </a:pPr>
            <a:r>
              <a:rPr lang="en-US" sz="2400" dirty="0">
                <a:latin typeface="Consolas"/>
              </a:rPr>
              <a:t>     </a:t>
            </a:r>
            <a:r>
              <a:rPr lang="en-US" sz="2400" i="1" u="sng" dirty="0">
                <a:latin typeface="Consolas"/>
              </a:rPr>
              <a:t>Program</a:t>
            </a:r>
            <a:r>
              <a:rPr lang="en-US" sz="2400" i="1" dirty="0">
                <a:latin typeface="Consolas"/>
              </a:rPr>
              <a:t> : var str = "computer"</a:t>
            </a:r>
            <a:endParaRPr lang="en-US" sz="2400" i="1" dirty="0"/>
          </a:p>
          <a:p>
            <a:pPr marL="82550" indent="0">
              <a:buNone/>
            </a:pPr>
            <a:r>
              <a:rPr lang="en-US" sz="2400" i="1" dirty="0">
                <a:latin typeface="Consolas"/>
              </a:rPr>
              <a:t>               print(str[-3]) #access 3rd last element</a:t>
            </a:r>
            <a:endParaRPr lang="en-US" sz="2400" i="1" dirty="0"/>
          </a:p>
          <a:p>
            <a:pPr marL="82550" indent="0">
              <a:buNone/>
            </a:pPr>
            <a:r>
              <a:rPr lang="en-US" sz="2400" i="1" dirty="0">
                <a:latin typeface="Consolas"/>
              </a:rPr>
              <a:t>     </a:t>
            </a:r>
            <a:r>
              <a:rPr lang="en-US" sz="2400" i="1" u="sng" dirty="0">
                <a:latin typeface="Consolas"/>
              </a:rPr>
              <a:t>Output</a:t>
            </a:r>
            <a:r>
              <a:rPr lang="en-US" sz="2400" i="1" dirty="0">
                <a:latin typeface="Consolas"/>
              </a:rPr>
              <a:t>  : t</a:t>
            </a:r>
            <a:endParaRPr lang="en-US" sz="2400" i="1" dirty="0"/>
          </a:p>
          <a:p>
            <a:pPr marL="82550" indent="0">
              <a:buNone/>
            </a:pPr>
            <a:endParaRPr lang="en-US" sz="2400" dirty="0">
              <a:latin typeface="Consolas"/>
            </a:endParaRPr>
          </a:p>
          <a:p>
            <a:pPr marL="82550" indent="0">
              <a:buNone/>
            </a:pPr>
            <a:r>
              <a:rPr lang="en-US" sz="2400" b="1" dirty="0"/>
              <a:t>Slicing :</a:t>
            </a:r>
          </a:p>
          <a:p>
            <a:pPr marL="82550" indent="0">
              <a:buNone/>
            </a:pPr>
            <a:r>
              <a:rPr lang="en-US" sz="2400" dirty="0">
                <a:latin typeface="Consolas"/>
              </a:rPr>
              <a:t>Access a range of characters in a string by using the slicing operator colon (:). </a:t>
            </a:r>
          </a:p>
          <a:p>
            <a:pPr marL="82550" indent="0">
              <a:buNone/>
            </a:pPr>
            <a:r>
              <a:rPr lang="en-US" sz="2400" dirty="0">
                <a:latin typeface="Consolas"/>
              </a:rPr>
              <a:t>str[</a:t>
            </a:r>
            <a:r>
              <a:rPr lang="en-US" sz="2400" dirty="0" err="1">
                <a:latin typeface="Consolas"/>
              </a:rPr>
              <a:t>a:b</a:t>
            </a:r>
            <a:r>
              <a:rPr lang="en-US" sz="2400" dirty="0">
                <a:latin typeface="Consolas"/>
              </a:rPr>
              <a:t>] implies that </a:t>
            </a:r>
            <a:r>
              <a:rPr lang="en-US" sz="2400" b="1" dirty="0">
                <a:latin typeface="Consolas"/>
              </a:rPr>
              <a:t>a</a:t>
            </a:r>
            <a:r>
              <a:rPr lang="en-US" sz="2400" dirty="0">
                <a:latin typeface="Consolas"/>
              </a:rPr>
              <a:t> is starting index of range and whereas </a:t>
            </a:r>
            <a:r>
              <a:rPr lang="en-US" sz="2400" b="1" dirty="0">
                <a:latin typeface="Consolas"/>
              </a:rPr>
              <a:t>b </a:t>
            </a:r>
            <a:r>
              <a:rPr lang="en-US" sz="2400" dirty="0">
                <a:latin typeface="Consolas"/>
              </a:rPr>
              <a:t>is ending index  of the range</a:t>
            </a:r>
            <a:endParaRPr lang="en-US" dirty="0"/>
          </a:p>
          <a:p>
            <a:pPr marL="82550" indent="0">
              <a:buNone/>
            </a:pPr>
            <a:r>
              <a:rPr lang="en-US" sz="2400" dirty="0">
                <a:latin typeface="Consolas"/>
              </a:rPr>
              <a:t>    </a:t>
            </a:r>
            <a:r>
              <a:rPr lang="en-US" sz="2400" i="1" u="sng" dirty="0">
                <a:latin typeface="Consolas"/>
              </a:rPr>
              <a:t>Program</a:t>
            </a:r>
            <a:r>
              <a:rPr lang="en-US" sz="2400" i="1" dirty="0">
                <a:latin typeface="Consolas"/>
              </a:rPr>
              <a:t> : var str = "computer"</a:t>
            </a:r>
            <a:endParaRPr lang="en-US" sz="2400" i="1" dirty="0"/>
          </a:p>
          <a:p>
            <a:pPr marL="82550" indent="0">
              <a:buNone/>
            </a:pPr>
            <a:r>
              <a:rPr lang="en-US" sz="2400" i="1" dirty="0">
                <a:latin typeface="Consolas"/>
              </a:rPr>
              <a:t>              print(str[1:4]) #access 1st to 3rd index</a:t>
            </a:r>
          </a:p>
          <a:p>
            <a:pPr marL="82550" indent="0">
              <a:buNone/>
            </a:pPr>
            <a:r>
              <a:rPr lang="en-US" sz="2400" i="1" dirty="0">
                <a:latin typeface="Consolas"/>
              </a:rPr>
              <a:t>    </a:t>
            </a:r>
            <a:r>
              <a:rPr lang="en-US" sz="2400" i="1" u="sng" dirty="0">
                <a:latin typeface="Consolas"/>
              </a:rPr>
              <a:t>Output</a:t>
            </a:r>
            <a:r>
              <a:rPr lang="en-US" sz="2400" i="1" dirty="0">
                <a:latin typeface="Consolas"/>
              </a:rPr>
              <a:t>  : </a:t>
            </a:r>
            <a:r>
              <a:rPr lang="en-US" sz="2400" i="1" dirty="0" err="1">
                <a:latin typeface="Consolas"/>
              </a:rPr>
              <a:t>omp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1313496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/>
              <a:t>Access String Characters </a:t>
            </a:r>
            <a:endParaRPr lang="en-US" b="0"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US" sz="2000">
                <a:latin typeface="Consolas"/>
              </a:rPr>
              <a:t>To access the characters from start to some index (n) where nth position is not includes as  str[:n] .</a:t>
            </a:r>
          </a:p>
          <a:p>
            <a:r>
              <a:rPr lang="en-US" sz="2000">
                <a:latin typeface="Consolas"/>
              </a:rPr>
              <a:t>To access the characters from  some index (n) to the end as  str[n:] .</a:t>
            </a:r>
          </a:p>
          <a:p>
            <a:r>
              <a:rPr lang="en-US" sz="2000">
                <a:latin typeface="Consolas"/>
              </a:rPr>
              <a:t>We can also access the string with negative index slicing.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     </a:t>
            </a:r>
            <a:r>
              <a:rPr lang="en-US" sz="2000" i="1" u="sng">
                <a:latin typeface="Consolas"/>
              </a:rPr>
              <a:t>Program</a:t>
            </a:r>
            <a:r>
              <a:rPr lang="en-US" sz="2000" i="1">
                <a:latin typeface="Consolas"/>
              </a:rPr>
              <a:t> : str = "Hello, World!"</a:t>
            </a:r>
            <a:br>
              <a:rPr lang="en-US" sz="2000" i="1">
                <a:latin typeface="Consolas"/>
              </a:rPr>
            </a:br>
            <a:r>
              <a:rPr lang="en-US" sz="2000" i="1">
                <a:latin typeface="Consolas"/>
              </a:rPr>
              <a:t>                      print( str[-5:-2] )</a:t>
            </a:r>
          </a:p>
          <a:p>
            <a:pPr marL="82550" indent="0">
              <a:buNone/>
            </a:pPr>
            <a:r>
              <a:rPr lang="en-US" sz="2000" i="1">
                <a:latin typeface="Consolas"/>
              </a:rPr>
              <a:t>     </a:t>
            </a:r>
            <a:r>
              <a:rPr lang="en-US" sz="2000" i="1" u="sng">
                <a:latin typeface="Consolas"/>
              </a:rPr>
              <a:t>Output</a:t>
            </a:r>
            <a:r>
              <a:rPr lang="en-US" sz="2000" i="1">
                <a:latin typeface="Consolas"/>
              </a:rPr>
              <a:t>  : </a:t>
            </a:r>
            <a:r>
              <a:rPr lang="en-US" sz="2000" i="1" err="1">
                <a:latin typeface="Consolas"/>
              </a:rPr>
              <a:t>orl</a:t>
            </a:r>
            <a:endParaRPr lang="en-US" sz="2000" i="1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52257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/>
              <a:t>Python Strings are immutable</a:t>
            </a:r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>
              <a:buNone/>
            </a:pPr>
            <a:r>
              <a:rPr lang="en-US" sz="2000">
                <a:latin typeface="Consolas"/>
              </a:rPr>
              <a:t>In Python, strings are immutable. That means the</a:t>
            </a:r>
            <a:r>
              <a:rPr lang="en-US" sz="2100">
                <a:latin typeface="Consolas"/>
              </a:rPr>
              <a:t> </a:t>
            </a:r>
          </a:p>
          <a:p>
            <a:pPr>
              <a:buNone/>
            </a:pPr>
            <a:r>
              <a:rPr lang="en-US" sz="2000">
                <a:latin typeface="Consolas"/>
              </a:rPr>
              <a:t>characters of string cannot be changed.</a:t>
            </a:r>
          </a:p>
          <a:p>
            <a:pPr>
              <a:buNone/>
            </a:pPr>
            <a:r>
              <a:rPr lang="en-US" sz="2000">
                <a:latin typeface="Consolas"/>
              </a:rPr>
              <a:t>    </a:t>
            </a:r>
            <a:r>
              <a:rPr lang="en-US" sz="2000" i="1">
                <a:latin typeface="Consolas"/>
              </a:rPr>
              <a:t>Str = 'Hola Amigos' </a:t>
            </a:r>
          </a:p>
          <a:p>
            <a:pPr>
              <a:buNone/>
            </a:pPr>
            <a:r>
              <a:rPr lang="en-US" sz="2000" i="1">
                <a:latin typeface="Consolas"/>
              </a:rPr>
              <a:t>    Str[0] = 'H'</a:t>
            </a:r>
            <a:endParaRPr lang="en-US" i="1"/>
          </a:p>
          <a:p>
            <a:pPr>
              <a:buNone/>
            </a:pPr>
            <a:r>
              <a:rPr lang="en-US" sz="2000" i="1">
                <a:latin typeface="Consolas"/>
              </a:rPr>
              <a:t>    print(Str) # Prints an error </a:t>
            </a:r>
            <a:r>
              <a:rPr lang="en-US" sz="2000" i="1" err="1">
                <a:latin typeface="Consolas"/>
              </a:rPr>
              <a:t>TypeError</a:t>
            </a:r>
            <a:r>
              <a:rPr lang="en-US" sz="2000" i="1">
                <a:latin typeface="Consolas"/>
              </a:rPr>
              <a:t>: 'str' object</a:t>
            </a:r>
          </a:p>
          <a:p>
            <a:pPr>
              <a:buNone/>
            </a:pPr>
            <a:r>
              <a:rPr lang="en-US" sz="2000" i="1">
                <a:latin typeface="Consolas"/>
              </a:rPr>
              <a:t>does not support item assignment</a:t>
            </a:r>
            <a:endParaRPr lang="en-US" i="1"/>
          </a:p>
          <a:p>
            <a:pPr>
              <a:buNone/>
            </a:pPr>
            <a:endParaRPr lang="en-US" sz="2000">
              <a:latin typeface="Consolas"/>
            </a:endParaRPr>
          </a:p>
          <a:p>
            <a:pPr marL="82550" indent="0">
              <a:buNone/>
            </a:pPr>
            <a:r>
              <a:rPr lang="en-US" sz="2000">
                <a:latin typeface="Consolas"/>
              </a:rPr>
              <a:t>However, we can assign the variable name to a new string.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    </a:t>
            </a:r>
            <a:r>
              <a:rPr lang="en-US" sz="2000" i="1">
                <a:latin typeface="Consolas"/>
              </a:rPr>
              <a:t>Str = 'Hola Amigos' # assign new string value to Str
    Str = 'Hello Friends'
    print(Str); # prints "Hello Friends"</a:t>
            </a:r>
            <a:endParaRPr lang="en-US" sz="2000" i="1"/>
          </a:p>
        </p:txBody>
      </p:sp>
    </p:spTree>
    <p:extLst>
      <p:ext uri="{BB962C8B-B14F-4D97-AF65-F5344CB8AC3E}">
        <p14:creationId xmlns:p14="http://schemas.microsoft.com/office/powerpoint/2010/main" val="40589157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AD670-1A9C-FDFC-81CB-D78E5AFA6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Multiline String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812D5-A969-D4F7-B31F-2A82714251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spcFirstLastPara="1" wrap="square" lIns="91425" tIns="45700" rIns="91425" bIns="45700" anchor="t" anchorCtr="0">
            <a:noAutofit/>
          </a:bodyPr>
          <a:lstStyle/>
          <a:p>
            <a:pPr marL="82550" indent="0">
              <a:buNone/>
            </a:pPr>
            <a:r>
              <a:rPr lang="en-US" sz="2000">
                <a:latin typeface="Consolas"/>
              </a:rPr>
              <a:t>Multiline string can be created in python by using the triple quotes   </a:t>
            </a:r>
            <a:endParaRPr lang="en-US"/>
          </a:p>
          <a:p>
            <a:pPr marL="82550" indent="0">
              <a:buNone/>
            </a:pPr>
            <a:r>
              <a:rPr lang="en-US" sz="2000">
                <a:latin typeface="Consolas"/>
              </a:rPr>
              <a:t>  </a:t>
            </a:r>
            <a:r>
              <a:rPr lang="en-US" sz="2000" i="1">
                <a:latin typeface="Consolas"/>
              </a:rPr>
              <a:t>Str = """Never </a:t>
            </a:r>
            <a:r>
              <a:rPr lang="en-US" sz="2000" i="1" err="1">
                <a:latin typeface="Consolas"/>
              </a:rPr>
              <a:t>gonna</a:t>
            </a:r>
            <a:r>
              <a:rPr lang="en-US" sz="2000" i="1">
                <a:latin typeface="Consolas"/>
              </a:rPr>
              <a:t> give you up
  Never </a:t>
            </a:r>
            <a:r>
              <a:rPr lang="en-US" sz="2000" i="1" err="1">
                <a:latin typeface="Consolas"/>
              </a:rPr>
              <a:t>gonna</a:t>
            </a:r>
            <a:r>
              <a:rPr lang="en-US" sz="2000" i="1">
                <a:latin typeface="Consolas"/>
              </a:rPr>
              <a:t> let you down"""
  print(Str)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Output is as follows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  </a:t>
            </a:r>
            <a:r>
              <a:rPr lang="en-US" sz="2000" i="1">
                <a:latin typeface="Consolas"/>
              </a:rPr>
              <a:t>Never </a:t>
            </a:r>
            <a:r>
              <a:rPr lang="en-US" sz="2000" i="1" err="1">
                <a:latin typeface="Consolas"/>
              </a:rPr>
              <a:t>gonna</a:t>
            </a:r>
            <a:r>
              <a:rPr lang="en-US" sz="2000" i="1">
                <a:latin typeface="Consolas"/>
              </a:rPr>
              <a:t> give you up</a:t>
            </a:r>
          </a:p>
          <a:p>
            <a:pPr marL="82550" indent="0">
              <a:buNone/>
            </a:pPr>
            <a:r>
              <a:rPr lang="en-US" sz="2000" i="1">
                <a:latin typeface="Consolas"/>
              </a:rPr>
              <a:t>  Never </a:t>
            </a:r>
            <a:r>
              <a:rPr lang="en-US" sz="2000" i="1" err="1">
                <a:latin typeface="Consolas"/>
              </a:rPr>
              <a:t>gonna</a:t>
            </a:r>
            <a:r>
              <a:rPr lang="en-US" sz="2000" i="1">
                <a:latin typeface="Consolas"/>
              </a:rPr>
              <a:t> let you down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Anything inside the enclosing triple-quotes is one multiline string</a:t>
            </a:r>
          </a:p>
        </p:txBody>
      </p:sp>
    </p:spTree>
    <p:extLst>
      <p:ext uri="{BB962C8B-B14F-4D97-AF65-F5344CB8AC3E}">
        <p14:creationId xmlns:p14="http://schemas.microsoft.com/office/powerpoint/2010/main" val="38475842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AD670-1A9C-FDFC-81CB-D78E5AFA6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String Operations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812D5-A969-D4F7-B31F-2A82714251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82550" indent="0">
              <a:buNone/>
            </a:pPr>
            <a:r>
              <a:rPr lang="en-US" sz="2000" b="1">
                <a:latin typeface="Consolas"/>
              </a:rPr>
              <a:t>1. Compare Two Strings</a:t>
            </a:r>
            <a:endParaRPr lang="en-US" sz="2000">
              <a:latin typeface="Consolas"/>
            </a:endParaRPr>
          </a:p>
          <a:p>
            <a:pPr marL="82550" indent="0">
              <a:buNone/>
            </a:pPr>
            <a:r>
              <a:rPr lang="en-US" sz="2000">
                <a:latin typeface="Consolas"/>
              </a:rPr>
              <a:t>The</a:t>
            </a:r>
            <a:r>
              <a:rPr lang="en-US" sz="2000" b="1">
                <a:latin typeface="Consolas"/>
              </a:rPr>
              <a:t> ==</a:t>
            </a:r>
            <a:r>
              <a:rPr lang="en-US" sz="2000">
                <a:latin typeface="Consolas"/>
              </a:rPr>
              <a:t> operator is used to compare two strings .If two strings are equal, the operator returns </a:t>
            </a:r>
            <a:r>
              <a:rPr lang="en-US" sz="2000" err="1">
                <a:latin typeface="Consolas"/>
              </a:rPr>
              <a:t>True.Otherwise</a:t>
            </a:r>
            <a:r>
              <a:rPr lang="en-US" sz="2000">
                <a:latin typeface="Consolas"/>
              </a:rPr>
              <a:t> ,it returns False</a:t>
            </a:r>
          </a:p>
          <a:p>
            <a:pPr marL="82550" indent="0">
              <a:buNone/>
            </a:pPr>
            <a:r>
              <a:rPr lang="en-US" sz="2000" i="1" u="sng">
                <a:latin typeface="Consolas"/>
              </a:rPr>
              <a:t>Example</a:t>
            </a:r>
            <a:r>
              <a:rPr lang="en-US" sz="2000" i="1">
                <a:latin typeface="Consolas"/>
              </a:rPr>
              <a:t> </a:t>
            </a:r>
          </a:p>
          <a:p>
            <a:pPr marL="82550" indent="0">
              <a:buNone/>
            </a:pPr>
            <a:r>
              <a:rPr lang="en-US" sz="2000" i="1">
                <a:latin typeface="Consolas"/>
              </a:rPr>
              <a:t>   str1 = "Hello, world!"
   str2 = "I love Python."
   str3 = "Hello, world!"
   print(str1 == str2) # compare str1 and str2
   print(str1 == str3) # compare str1 and str3</a:t>
            </a:r>
          </a:p>
          <a:p>
            <a:pPr marL="82550" indent="0">
              <a:buNone/>
            </a:pPr>
            <a:r>
              <a:rPr lang="en-US" sz="2000" i="1" u="sng">
                <a:latin typeface="Consolas"/>
              </a:rPr>
              <a:t>Output</a:t>
            </a:r>
            <a:r>
              <a:rPr lang="en-US" sz="2000" i="1">
                <a:latin typeface="Consolas"/>
              </a:rPr>
              <a:t>  False</a:t>
            </a:r>
          </a:p>
          <a:p>
            <a:pPr marL="82550" indent="0">
              <a:buNone/>
            </a:pPr>
            <a:r>
              <a:rPr lang="en-US" sz="2000" i="1">
                <a:latin typeface="Consolas"/>
              </a:rPr>
              <a:t>        True</a:t>
            </a:r>
          </a:p>
          <a:p>
            <a:pPr marL="82550" indent="0">
              <a:buNone/>
            </a:pPr>
            <a:endParaRPr lang="en-US" sz="200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663504718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AD670-1A9C-FDFC-81CB-D78E5AFA6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String Operations</a:t>
            </a:r>
            <a:endParaRPr lang="en-US" b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812D5-A969-D4F7-B31F-2A82714251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>
                <a:latin typeface="Consolas"/>
              </a:rPr>
              <a:t>2. Join Two or More Strings</a:t>
            </a:r>
            <a:endParaRPr lang="en-US" sz="2000">
              <a:latin typeface="Consolas"/>
            </a:endParaRPr>
          </a:p>
          <a:p>
            <a:pPr marL="82550" indent="0">
              <a:buNone/>
            </a:pPr>
            <a:r>
              <a:rPr lang="en-US" sz="2000">
                <a:latin typeface="Consolas"/>
              </a:rPr>
              <a:t>In Python, we can join (concatenate) two or more strings using the </a:t>
            </a:r>
            <a:r>
              <a:rPr lang="en-US" sz="2000" b="1">
                <a:latin typeface="Consolas"/>
              </a:rPr>
              <a:t>+ </a:t>
            </a:r>
            <a:r>
              <a:rPr lang="en-US" sz="2000">
                <a:latin typeface="Consolas"/>
              </a:rPr>
              <a:t>operator.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    </a:t>
            </a:r>
            <a:r>
              <a:rPr lang="en-US" sz="2000" i="1">
                <a:latin typeface="Consolas"/>
              </a:rPr>
              <a:t>str1 = "Hello, "
    str2 = "everyone!"
    result = greet + name # using '+' operator
    print(result)
</a:t>
            </a:r>
            <a:r>
              <a:rPr lang="en-US" sz="2000">
                <a:latin typeface="Consolas"/>
              </a:rPr>
              <a:t>Output:</a:t>
            </a:r>
          </a:p>
          <a:p>
            <a:pPr marL="82550" indent="0">
              <a:buNone/>
            </a:pPr>
            <a:r>
              <a:rPr lang="en-US" sz="2000">
                <a:latin typeface="Consolas"/>
              </a:rPr>
              <a:t>    </a:t>
            </a:r>
            <a:r>
              <a:rPr lang="en-US" sz="2000" i="1">
                <a:latin typeface="Consolas"/>
              </a:rPr>
              <a:t>Hello, everyone!</a:t>
            </a:r>
            <a:endParaRPr lang="en-US" sz="2000" i="1"/>
          </a:p>
        </p:txBody>
      </p:sp>
    </p:spTree>
    <p:extLst>
      <p:ext uri="{BB962C8B-B14F-4D97-AF65-F5344CB8AC3E}">
        <p14:creationId xmlns:p14="http://schemas.microsoft.com/office/powerpoint/2010/main" val="175573369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3585</Words>
  <Application>Microsoft Office PowerPoint</Application>
  <PresentationFormat>On-screen Show (16:9)</PresentationFormat>
  <Paragraphs>358</Paragraphs>
  <Slides>38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Consolas</vt:lpstr>
      <vt:lpstr>Impact</vt:lpstr>
      <vt:lpstr>Wingdings</vt:lpstr>
      <vt:lpstr>Office Theme</vt:lpstr>
      <vt:lpstr>Module 6</vt:lpstr>
      <vt:lpstr>Strings in Python</vt:lpstr>
      <vt:lpstr>Access String Characters </vt:lpstr>
      <vt:lpstr>Access String Characters </vt:lpstr>
      <vt:lpstr>Access String Characters </vt:lpstr>
      <vt:lpstr>Python Strings are immutable</vt:lpstr>
      <vt:lpstr>Python Multiline String</vt:lpstr>
      <vt:lpstr>Python String Operations</vt:lpstr>
      <vt:lpstr>Python String Operations</vt:lpstr>
      <vt:lpstr>Iterate Through a String</vt:lpstr>
      <vt:lpstr>PowerPoint Presentation</vt:lpstr>
      <vt:lpstr>Modify Strings in Python</vt:lpstr>
      <vt:lpstr>Modify Strings in Python</vt:lpstr>
      <vt:lpstr>Python String Methods</vt:lpstr>
      <vt:lpstr>Escape Sequences </vt:lpstr>
      <vt:lpstr>Escape Sequences </vt:lpstr>
      <vt:lpstr>Escape Sequences </vt:lpstr>
      <vt:lpstr>Python String Formatting </vt:lpstr>
      <vt:lpstr>PowerPoint Presentation</vt:lpstr>
      <vt:lpstr>Python String Formatting (f-Strings)</vt:lpstr>
      <vt:lpstr>Module 6</vt:lpstr>
      <vt:lpstr>Files in Python</vt:lpstr>
      <vt:lpstr>Files in Python</vt:lpstr>
      <vt:lpstr>Opening Files in Python</vt:lpstr>
      <vt:lpstr>File Accessing Modes</vt:lpstr>
      <vt:lpstr>File Object Attributes</vt:lpstr>
      <vt:lpstr>Reading Files in Python</vt:lpstr>
      <vt:lpstr>Reading Files in Python</vt:lpstr>
      <vt:lpstr>Closing Files in Python</vt:lpstr>
      <vt:lpstr>Exception Handling in Files</vt:lpstr>
      <vt:lpstr>Use of with...open Syntax</vt:lpstr>
      <vt:lpstr>Writing to Files in Python</vt:lpstr>
      <vt:lpstr>Writing to Files in Python</vt:lpstr>
      <vt:lpstr>File operations (Write, Append, Read).</vt:lpstr>
      <vt:lpstr>File operations (Write, Append, Read).</vt:lpstr>
      <vt:lpstr>Python File Methods</vt:lpstr>
      <vt:lpstr>Sample Questions</vt:lpstr>
      <vt:lpstr>Sample questions.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to Write Code</dc:title>
  <cp:lastModifiedBy>Douglas Malcolm</cp:lastModifiedBy>
  <cp:revision>11</cp:revision>
  <dcterms:modified xsi:type="dcterms:W3CDTF">2023-04-12T17:15:32Z</dcterms:modified>
</cp:coreProperties>
</file>