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1"/>
  </p:notesMasterIdLst>
  <p:sldIdLst>
    <p:sldId id="269" r:id="rId2"/>
    <p:sldId id="270" r:id="rId3"/>
    <p:sldId id="256" r:id="rId4"/>
    <p:sldId id="258" r:id="rId5"/>
    <p:sldId id="259" r:id="rId6"/>
    <p:sldId id="262" r:id="rId7"/>
    <p:sldId id="260" r:id="rId8"/>
    <p:sldId id="263" r:id="rId9"/>
    <p:sldId id="267" r:id="rId10"/>
    <p:sldId id="268" r:id="rId11"/>
    <p:sldId id="271" r:id="rId12"/>
    <p:sldId id="272" r:id="rId13"/>
    <p:sldId id="273" r:id="rId14"/>
    <p:sldId id="274" r:id="rId15"/>
    <p:sldId id="275" r:id="rId16"/>
    <p:sldId id="276" r:id="rId17"/>
    <p:sldId id="277" r:id="rId18"/>
    <p:sldId id="264" r:id="rId19"/>
    <p:sldId id="266" r:id="rId20"/>
    <p:sldId id="287" r:id="rId21"/>
    <p:sldId id="288" r:id="rId22"/>
    <p:sldId id="289" r:id="rId23"/>
    <p:sldId id="290" r:id="rId24"/>
    <p:sldId id="291" r:id="rId25"/>
    <p:sldId id="292" r:id="rId26"/>
    <p:sldId id="293" r:id="rId27"/>
    <p:sldId id="294" r:id="rId28"/>
    <p:sldId id="257" r:id="rId29"/>
    <p:sldId id="295"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B05C0E-088C-EC47-84F7-54BCEA31A767}" v="1" dt="2023-03-28T20:22:18.0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03"/>
    <p:restoredTop sz="94680"/>
  </p:normalViewPr>
  <p:slideViewPr>
    <p:cSldViewPr snapToGrid="0">
      <p:cViewPr varScale="1">
        <p:scale>
          <a:sx n="183" d="100"/>
          <a:sy n="183" d="100"/>
        </p:scale>
        <p:origin x="1848"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0103B163-788F-E24E-84FB-E5582CEDC9F9}"/>
    <pc:docChg chg="undo custSel addSld delSld">
      <pc:chgData name="Douglas Malcolm" userId="6fbabce8-ec94-4dd3-b118-672eb69ae1ad" providerId="ADAL" clId="{0103B163-788F-E24E-84FB-E5582CEDC9F9}" dt="2023-03-28T20:04:13.452" v="28" actId="2696"/>
      <pc:docMkLst>
        <pc:docMk/>
      </pc:docMkLst>
      <pc:sldChg chg="del">
        <pc:chgData name="Douglas Malcolm" userId="6fbabce8-ec94-4dd3-b118-672eb69ae1ad" providerId="ADAL" clId="{0103B163-788F-E24E-84FB-E5582CEDC9F9}" dt="2023-03-28T20:03:52.527" v="0" actId="2696"/>
        <pc:sldMkLst>
          <pc:docMk/>
          <pc:sldMk cId="1380791863" sldId="256"/>
        </pc:sldMkLst>
      </pc:sldChg>
      <pc:sldChg chg="del">
        <pc:chgData name="Douglas Malcolm" userId="6fbabce8-ec94-4dd3-b118-672eb69ae1ad" providerId="ADAL" clId="{0103B163-788F-E24E-84FB-E5582CEDC9F9}" dt="2023-03-28T20:03:53.488" v="1" actId="2696"/>
        <pc:sldMkLst>
          <pc:docMk/>
          <pc:sldMk cId="2422423916" sldId="257"/>
        </pc:sldMkLst>
      </pc:sldChg>
      <pc:sldChg chg="del">
        <pc:chgData name="Douglas Malcolm" userId="6fbabce8-ec94-4dd3-b118-672eb69ae1ad" providerId="ADAL" clId="{0103B163-788F-E24E-84FB-E5582CEDC9F9}" dt="2023-03-28T20:03:53.969" v="2" actId="2696"/>
        <pc:sldMkLst>
          <pc:docMk/>
          <pc:sldMk cId="204521008" sldId="258"/>
        </pc:sldMkLst>
      </pc:sldChg>
      <pc:sldChg chg="del">
        <pc:chgData name="Douglas Malcolm" userId="6fbabce8-ec94-4dd3-b118-672eb69ae1ad" providerId="ADAL" clId="{0103B163-788F-E24E-84FB-E5582CEDC9F9}" dt="2023-03-28T20:03:54.422" v="3" actId="2696"/>
        <pc:sldMkLst>
          <pc:docMk/>
          <pc:sldMk cId="185792890" sldId="259"/>
        </pc:sldMkLst>
      </pc:sldChg>
      <pc:sldChg chg="del">
        <pc:chgData name="Douglas Malcolm" userId="6fbabce8-ec94-4dd3-b118-672eb69ae1ad" providerId="ADAL" clId="{0103B163-788F-E24E-84FB-E5582CEDC9F9}" dt="2023-03-28T20:03:54.811" v="4" actId="2696"/>
        <pc:sldMkLst>
          <pc:docMk/>
          <pc:sldMk cId="1770958757" sldId="260"/>
        </pc:sldMkLst>
      </pc:sldChg>
      <pc:sldChg chg="del">
        <pc:chgData name="Douglas Malcolm" userId="6fbabce8-ec94-4dd3-b118-672eb69ae1ad" providerId="ADAL" clId="{0103B163-788F-E24E-84FB-E5582CEDC9F9}" dt="2023-03-28T20:03:55.182" v="5" actId="2696"/>
        <pc:sldMkLst>
          <pc:docMk/>
          <pc:sldMk cId="0" sldId="261"/>
        </pc:sldMkLst>
      </pc:sldChg>
      <pc:sldChg chg="del">
        <pc:chgData name="Douglas Malcolm" userId="6fbabce8-ec94-4dd3-b118-672eb69ae1ad" providerId="ADAL" clId="{0103B163-788F-E24E-84FB-E5582CEDC9F9}" dt="2023-03-28T20:03:55.692" v="6" actId="2696"/>
        <pc:sldMkLst>
          <pc:docMk/>
          <pc:sldMk cId="1695500593" sldId="262"/>
        </pc:sldMkLst>
      </pc:sldChg>
      <pc:sldChg chg="del">
        <pc:chgData name="Douglas Malcolm" userId="6fbabce8-ec94-4dd3-b118-672eb69ae1ad" providerId="ADAL" clId="{0103B163-788F-E24E-84FB-E5582CEDC9F9}" dt="2023-03-28T20:03:56.248" v="7" actId="2696"/>
        <pc:sldMkLst>
          <pc:docMk/>
          <pc:sldMk cId="4201767669" sldId="263"/>
        </pc:sldMkLst>
      </pc:sldChg>
      <pc:sldChg chg="del">
        <pc:chgData name="Douglas Malcolm" userId="6fbabce8-ec94-4dd3-b118-672eb69ae1ad" providerId="ADAL" clId="{0103B163-788F-E24E-84FB-E5582CEDC9F9}" dt="2023-03-28T20:03:57.071" v="8" actId="2696"/>
        <pc:sldMkLst>
          <pc:docMk/>
          <pc:sldMk cId="1569336463" sldId="264"/>
        </pc:sldMkLst>
      </pc:sldChg>
      <pc:sldChg chg="del">
        <pc:chgData name="Douglas Malcolm" userId="6fbabce8-ec94-4dd3-b118-672eb69ae1ad" providerId="ADAL" clId="{0103B163-788F-E24E-84FB-E5582CEDC9F9}" dt="2023-03-28T20:03:57.619" v="9" actId="2696"/>
        <pc:sldMkLst>
          <pc:docMk/>
          <pc:sldMk cId="1915617768" sldId="265"/>
        </pc:sldMkLst>
      </pc:sldChg>
      <pc:sldChg chg="del">
        <pc:chgData name="Douglas Malcolm" userId="6fbabce8-ec94-4dd3-b118-672eb69ae1ad" providerId="ADAL" clId="{0103B163-788F-E24E-84FB-E5582CEDC9F9}" dt="2023-03-28T20:03:58.055" v="10" actId="2696"/>
        <pc:sldMkLst>
          <pc:docMk/>
          <pc:sldMk cId="2741367572" sldId="266"/>
        </pc:sldMkLst>
      </pc:sldChg>
      <pc:sldChg chg="del">
        <pc:chgData name="Douglas Malcolm" userId="6fbabce8-ec94-4dd3-b118-672eb69ae1ad" providerId="ADAL" clId="{0103B163-788F-E24E-84FB-E5582CEDC9F9}" dt="2023-03-28T20:03:58.631" v="11" actId="2696"/>
        <pc:sldMkLst>
          <pc:docMk/>
          <pc:sldMk cId="1611760776" sldId="267"/>
        </pc:sldMkLst>
      </pc:sldChg>
      <pc:sldChg chg="del">
        <pc:chgData name="Douglas Malcolm" userId="6fbabce8-ec94-4dd3-b118-672eb69ae1ad" providerId="ADAL" clId="{0103B163-788F-E24E-84FB-E5582CEDC9F9}" dt="2023-03-28T20:03:59.236" v="12" actId="2696"/>
        <pc:sldMkLst>
          <pc:docMk/>
          <pc:sldMk cId="3220844061" sldId="268"/>
        </pc:sldMkLst>
      </pc:sldChg>
      <pc:sldChg chg="del">
        <pc:chgData name="Douglas Malcolm" userId="6fbabce8-ec94-4dd3-b118-672eb69ae1ad" providerId="ADAL" clId="{0103B163-788F-E24E-84FB-E5582CEDC9F9}" dt="2023-03-28T20:03:59.741" v="13" actId="2696"/>
        <pc:sldMkLst>
          <pc:docMk/>
          <pc:sldMk cId="4193259218" sldId="269"/>
        </pc:sldMkLst>
      </pc:sldChg>
      <pc:sldChg chg="del">
        <pc:chgData name="Douglas Malcolm" userId="6fbabce8-ec94-4dd3-b118-672eb69ae1ad" providerId="ADAL" clId="{0103B163-788F-E24E-84FB-E5582CEDC9F9}" dt="2023-03-28T20:04:00.284" v="14" actId="2696"/>
        <pc:sldMkLst>
          <pc:docMk/>
          <pc:sldMk cId="1331173899" sldId="270"/>
        </pc:sldMkLst>
      </pc:sldChg>
      <pc:sldChg chg="del">
        <pc:chgData name="Douglas Malcolm" userId="6fbabce8-ec94-4dd3-b118-672eb69ae1ad" providerId="ADAL" clId="{0103B163-788F-E24E-84FB-E5582CEDC9F9}" dt="2023-03-28T20:04:00.680" v="15" actId="2696"/>
        <pc:sldMkLst>
          <pc:docMk/>
          <pc:sldMk cId="175358384" sldId="271"/>
        </pc:sldMkLst>
      </pc:sldChg>
      <pc:sldChg chg="del">
        <pc:chgData name="Douglas Malcolm" userId="6fbabce8-ec94-4dd3-b118-672eb69ae1ad" providerId="ADAL" clId="{0103B163-788F-E24E-84FB-E5582CEDC9F9}" dt="2023-03-28T20:04:01.129" v="16" actId="2696"/>
        <pc:sldMkLst>
          <pc:docMk/>
          <pc:sldMk cId="65507247" sldId="272"/>
        </pc:sldMkLst>
      </pc:sldChg>
      <pc:sldChg chg="del">
        <pc:chgData name="Douglas Malcolm" userId="6fbabce8-ec94-4dd3-b118-672eb69ae1ad" providerId="ADAL" clId="{0103B163-788F-E24E-84FB-E5582CEDC9F9}" dt="2023-03-28T20:04:01.557" v="17" actId="2696"/>
        <pc:sldMkLst>
          <pc:docMk/>
          <pc:sldMk cId="2053912971" sldId="273"/>
        </pc:sldMkLst>
      </pc:sldChg>
      <pc:sldChg chg="del">
        <pc:chgData name="Douglas Malcolm" userId="6fbabce8-ec94-4dd3-b118-672eb69ae1ad" providerId="ADAL" clId="{0103B163-788F-E24E-84FB-E5582CEDC9F9}" dt="2023-03-28T20:04:02.036" v="18" actId="2696"/>
        <pc:sldMkLst>
          <pc:docMk/>
          <pc:sldMk cId="905849521" sldId="274"/>
        </pc:sldMkLst>
      </pc:sldChg>
      <pc:sldChg chg="del">
        <pc:chgData name="Douglas Malcolm" userId="6fbabce8-ec94-4dd3-b118-672eb69ae1ad" providerId="ADAL" clId="{0103B163-788F-E24E-84FB-E5582CEDC9F9}" dt="2023-03-28T20:04:02.569" v="19" actId="2696"/>
        <pc:sldMkLst>
          <pc:docMk/>
          <pc:sldMk cId="405042560" sldId="275"/>
        </pc:sldMkLst>
      </pc:sldChg>
      <pc:sldChg chg="del">
        <pc:chgData name="Douglas Malcolm" userId="6fbabce8-ec94-4dd3-b118-672eb69ae1ad" providerId="ADAL" clId="{0103B163-788F-E24E-84FB-E5582CEDC9F9}" dt="2023-03-28T20:04:03.132" v="20" actId="2696"/>
        <pc:sldMkLst>
          <pc:docMk/>
          <pc:sldMk cId="2445689680" sldId="276"/>
        </pc:sldMkLst>
      </pc:sldChg>
      <pc:sldChg chg="del">
        <pc:chgData name="Douglas Malcolm" userId="6fbabce8-ec94-4dd3-b118-672eb69ae1ad" providerId="ADAL" clId="{0103B163-788F-E24E-84FB-E5582CEDC9F9}" dt="2023-03-28T20:04:03.515" v="21" actId="2696"/>
        <pc:sldMkLst>
          <pc:docMk/>
          <pc:sldMk cId="3044195801" sldId="277"/>
        </pc:sldMkLst>
      </pc:sldChg>
      <pc:sldChg chg="del">
        <pc:chgData name="Douglas Malcolm" userId="6fbabce8-ec94-4dd3-b118-672eb69ae1ad" providerId="ADAL" clId="{0103B163-788F-E24E-84FB-E5582CEDC9F9}" dt="2023-03-28T20:04:04.038" v="22" actId="2696"/>
        <pc:sldMkLst>
          <pc:docMk/>
          <pc:sldMk cId="829576910" sldId="278"/>
        </pc:sldMkLst>
      </pc:sldChg>
      <pc:sldChg chg="del">
        <pc:chgData name="Douglas Malcolm" userId="6fbabce8-ec94-4dd3-b118-672eb69ae1ad" providerId="ADAL" clId="{0103B163-788F-E24E-84FB-E5582CEDC9F9}" dt="2023-03-28T20:04:04.564" v="23" actId="2696"/>
        <pc:sldMkLst>
          <pc:docMk/>
          <pc:sldMk cId="1050152310" sldId="279"/>
        </pc:sldMkLst>
      </pc:sldChg>
      <pc:sldChg chg="del">
        <pc:chgData name="Douglas Malcolm" userId="6fbabce8-ec94-4dd3-b118-672eb69ae1ad" providerId="ADAL" clId="{0103B163-788F-E24E-84FB-E5582CEDC9F9}" dt="2023-03-28T20:04:05.326" v="24" actId="2696"/>
        <pc:sldMkLst>
          <pc:docMk/>
          <pc:sldMk cId="1053663483" sldId="280"/>
        </pc:sldMkLst>
      </pc:sldChg>
      <pc:sldChg chg="add del">
        <pc:chgData name="Douglas Malcolm" userId="6fbabce8-ec94-4dd3-b118-672eb69ae1ad" providerId="ADAL" clId="{0103B163-788F-E24E-84FB-E5582CEDC9F9}" dt="2023-03-28T20:04:13.452" v="28" actId="2696"/>
        <pc:sldMkLst>
          <pc:docMk/>
          <pc:sldMk cId="0" sldId="281"/>
        </pc:sldMkLst>
      </pc:sldChg>
      <pc:sldChg chg="add del">
        <pc:chgData name="Douglas Malcolm" userId="6fbabce8-ec94-4dd3-b118-672eb69ae1ad" providerId="ADAL" clId="{0103B163-788F-E24E-84FB-E5582CEDC9F9}" dt="2023-03-28T20:04:08.013" v="27" actId="2696"/>
        <pc:sldMkLst>
          <pc:docMk/>
          <pc:sldMk cId="0" sldId="282"/>
        </pc:sldMkLst>
      </pc:sldChg>
      <pc:sldMasterChg chg="delSldLayout">
        <pc:chgData name="Douglas Malcolm" userId="6fbabce8-ec94-4dd3-b118-672eb69ae1ad" providerId="ADAL" clId="{0103B163-788F-E24E-84FB-E5582CEDC9F9}" dt="2023-03-28T20:03:55.692" v="6" actId="2696"/>
        <pc:sldMasterMkLst>
          <pc:docMk/>
          <pc:sldMasterMk cId="0" sldId="2147483656"/>
        </pc:sldMasterMkLst>
        <pc:sldLayoutChg chg="del">
          <pc:chgData name="Douglas Malcolm" userId="6fbabce8-ec94-4dd3-b118-672eb69ae1ad" providerId="ADAL" clId="{0103B163-788F-E24E-84FB-E5582CEDC9F9}" dt="2023-03-28T20:03:52.527" v="0" actId="2696"/>
          <pc:sldLayoutMkLst>
            <pc:docMk/>
            <pc:sldMasterMk cId="0" sldId="2147483656"/>
            <pc:sldLayoutMk cId="0" sldId="2147483648"/>
          </pc:sldLayoutMkLst>
        </pc:sldLayoutChg>
        <pc:sldLayoutChg chg="del">
          <pc:chgData name="Douglas Malcolm" userId="6fbabce8-ec94-4dd3-b118-672eb69ae1ad" providerId="ADAL" clId="{0103B163-788F-E24E-84FB-E5582CEDC9F9}" dt="2023-03-28T20:03:55.692" v="6" actId="2696"/>
          <pc:sldLayoutMkLst>
            <pc:docMk/>
            <pc:sldMasterMk cId="0" sldId="2147483656"/>
            <pc:sldLayoutMk cId="0" sldId="2147483654"/>
          </pc:sldLayoutMkLst>
        </pc:sldLayoutChg>
      </pc:sldMasterChg>
    </pc:docChg>
  </pc:docChgLst>
  <pc:docChgLst>
    <pc:chgData name="Douglas Malcolm" userId="6fbabce8-ec94-4dd3-b118-672eb69ae1ad" providerId="ADAL" clId="{F0B05C0E-088C-EC47-84F7-54BCEA31A767}"/>
    <pc:docChg chg="custSel addSld delSld modSld">
      <pc:chgData name="Douglas Malcolm" userId="6fbabce8-ec94-4dd3-b118-672eb69ae1ad" providerId="ADAL" clId="{F0B05C0E-088C-EC47-84F7-54BCEA31A767}" dt="2023-03-28T20:30:59.694" v="78" actId="1076"/>
      <pc:docMkLst>
        <pc:docMk/>
      </pc:docMkLst>
      <pc:sldChg chg="add">
        <pc:chgData name="Douglas Malcolm" userId="6fbabce8-ec94-4dd3-b118-672eb69ae1ad" providerId="ADAL" clId="{F0B05C0E-088C-EC47-84F7-54BCEA31A767}" dt="2023-03-28T20:22:17.992" v="0"/>
        <pc:sldMkLst>
          <pc:docMk/>
          <pc:sldMk cId="1380791863" sldId="256"/>
        </pc:sldMkLst>
      </pc:sldChg>
      <pc:sldChg chg="modSp mod">
        <pc:chgData name="Douglas Malcolm" userId="6fbabce8-ec94-4dd3-b118-672eb69ae1ad" providerId="ADAL" clId="{F0B05C0E-088C-EC47-84F7-54BCEA31A767}" dt="2023-03-28T20:30:55.006" v="77" actId="1076"/>
        <pc:sldMkLst>
          <pc:docMk/>
          <pc:sldMk cId="2422423916" sldId="257"/>
        </pc:sldMkLst>
        <pc:spChg chg="mod">
          <ac:chgData name="Douglas Malcolm" userId="6fbabce8-ec94-4dd3-b118-672eb69ae1ad" providerId="ADAL" clId="{F0B05C0E-088C-EC47-84F7-54BCEA31A767}" dt="2023-03-28T20:30:55.006" v="77" actId="1076"/>
          <ac:spMkLst>
            <pc:docMk/>
            <pc:sldMk cId="2422423916" sldId="257"/>
            <ac:spMk id="2" creationId="{6292C16F-B9B6-46DC-ADB3-83C6BC8F3890}"/>
          </ac:spMkLst>
        </pc:spChg>
      </pc:sldChg>
      <pc:sldChg chg="modSp add mod">
        <pc:chgData name="Douglas Malcolm" userId="6fbabce8-ec94-4dd3-b118-672eb69ae1ad" providerId="ADAL" clId="{F0B05C0E-088C-EC47-84F7-54BCEA31A767}" dt="2023-03-28T20:22:18.453" v="10" actId="27636"/>
        <pc:sldMkLst>
          <pc:docMk/>
          <pc:sldMk cId="2422423916" sldId="257"/>
        </pc:sldMkLst>
        <pc:spChg chg="mod">
          <ac:chgData name="Douglas Malcolm" userId="6fbabce8-ec94-4dd3-b118-672eb69ae1ad" providerId="ADAL" clId="{F0B05C0E-088C-EC47-84F7-54BCEA31A767}" dt="2023-03-28T20:22:18.453" v="10" actId="27636"/>
          <ac:spMkLst>
            <pc:docMk/>
            <pc:sldMk cId="2422423916" sldId="257"/>
            <ac:spMk id="3" creationId="{849D725C-23E5-25F6-AA8D-40C4BB7EF102}"/>
          </ac:spMkLst>
        </pc:spChg>
      </pc:sldChg>
      <pc:sldChg chg="add">
        <pc:chgData name="Douglas Malcolm" userId="6fbabce8-ec94-4dd3-b118-672eb69ae1ad" providerId="ADAL" clId="{F0B05C0E-088C-EC47-84F7-54BCEA31A767}" dt="2023-03-28T20:22:17.992" v="0"/>
        <pc:sldMkLst>
          <pc:docMk/>
          <pc:sldMk cId="204521008" sldId="258"/>
        </pc:sldMkLst>
      </pc:sldChg>
      <pc:sldChg chg="add">
        <pc:chgData name="Douglas Malcolm" userId="6fbabce8-ec94-4dd3-b118-672eb69ae1ad" providerId="ADAL" clId="{F0B05C0E-088C-EC47-84F7-54BCEA31A767}" dt="2023-03-28T20:22:17.992" v="0"/>
        <pc:sldMkLst>
          <pc:docMk/>
          <pc:sldMk cId="185792890" sldId="259"/>
        </pc:sldMkLst>
      </pc:sldChg>
      <pc:sldChg chg="modSp mod">
        <pc:chgData name="Douglas Malcolm" userId="6fbabce8-ec94-4dd3-b118-672eb69ae1ad" providerId="ADAL" clId="{F0B05C0E-088C-EC47-84F7-54BCEA31A767}" dt="2023-03-28T20:26:30.391" v="40" actId="1076"/>
        <pc:sldMkLst>
          <pc:docMk/>
          <pc:sldMk cId="1770958757" sldId="260"/>
        </pc:sldMkLst>
        <pc:spChg chg="mod">
          <ac:chgData name="Douglas Malcolm" userId="6fbabce8-ec94-4dd3-b118-672eb69ae1ad" providerId="ADAL" clId="{F0B05C0E-088C-EC47-84F7-54BCEA31A767}" dt="2023-03-28T20:26:27.695" v="39" actId="1076"/>
          <ac:spMkLst>
            <pc:docMk/>
            <pc:sldMk cId="1770958757" sldId="260"/>
            <ac:spMk id="2" creationId="{62EB2D19-9796-C7EF-E31E-2054CD514A88}"/>
          </ac:spMkLst>
        </pc:spChg>
        <pc:spChg chg="mod">
          <ac:chgData name="Douglas Malcolm" userId="6fbabce8-ec94-4dd3-b118-672eb69ae1ad" providerId="ADAL" clId="{F0B05C0E-088C-EC47-84F7-54BCEA31A767}" dt="2023-03-28T20:26:30.391" v="40" actId="1076"/>
          <ac:spMkLst>
            <pc:docMk/>
            <pc:sldMk cId="1770958757" sldId="260"/>
            <ac:spMk id="3" creationId="{27EE6B29-CA11-82CA-8AE8-A949C0877EA7}"/>
          </ac:spMkLst>
        </pc:spChg>
      </pc:sldChg>
      <pc:sldChg chg="add">
        <pc:chgData name="Douglas Malcolm" userId="6fbabce8-ec94-4dd3-b118-672eb69ae1ad" providerId="ADAL" clId="{F0B05C0E-088C-EC47-84F7-54BCEA31A767}" dt="2023-03-28T20:22:17.992" v="0"/>
        <pc:sldMkLst>
          <pc:docMk/>
          <pc:sldMk cId="1770958757" sldId="260"/>
        </pc:sldMkLst>
      </pc:sldChg>
      <pc:sldChg chg="modSp mod">
        <pc:chgData name="Douglas Malcolm" userId="6fbabce8-ec94-4dd3-b118-672eb69ae1ad" providerId="ADAL" clId="{F0B05C0E-088C-EC47-84F7-54BCEA31A767}" dt="2023-03-28T20:26:20.359" v="38" actId="1076"/>
        <pc:sldMkLst>
          <pc:docMk/>
          <pc:sldMk cId="1695500593" sldId="262"/>
        </pc:sldMkLst>
        <pc:spChg chg="mod">
          <ac:chgData name="Douglas Malcolm" userId="6fbabce8-ec94-4dd3-b118-672eb69ae1ad" providerId="ADAL" clId="{F0B05C0E-088C-EC47-84F7-54BCEA31A767}" dt="2023-03-28T20:26:20.359" v="38" actId="1076"/>
          <ac:spMkLst>
            <pc:docMk/>
            <pc:sldMk cId="1695500593" sldId="262"/>
            <ac:spMk id="2" creationId="{5A59F91D-DC3F-1BCA-983B-69683A000A73}"/>
          </ac:spMkLst>
        </pc:spChg>
        <pc:spChg chg="mod">
          <ac:chgData name="Douglas Malcolm" userId="6fbabce8-ec94-4dd3-b118-672eb69ae1ad" providerId="ADAL" clId="{F0B05C0E-088C-EC47-84F7-54BCEA31A767}" dt="2023-03-28T20:26:17.156" v="37" actId="1076"/>
          <ac:spMkLst>
            <pc:docMk/>
            <pc:sldMk cId="1695500593" sldId="262"/>
            <ac:spMk id="3" creationId="{1D4458C4-B318-A80E-2040-9546A500889C}"/>
          </ac:spMkLst>
        </pc:spChg>
      </pc:sldChg>
      <pc:sldChg chg="modSp add mod">
        <pc:chgData name="Douglas Malcolm" userId="6fbabce8-ec94-4dd3-b118-672eb69ae1ad" providerId="ADAL" clId="{F0B05C0E-088C-EC47-84F7-54BCEA31A767}" dt="2023-03-28T20:22:18.553" v="12" actId="27636"/>
        <pc:sldMkLst>
          <pc:docMk/>
          <pc:sldMk cId="1695500593" sldId="262"/>
        </pc:sldMkLst>
        <pc:spChg chg="mod">
          <ac:chgData name="Douglas Malcolm" userId="6fbabce8-ec94-4dd3-b118-672eb69ae1ad" providerId="ADAL" clId="{F0B05C0E-088C-EC47-84F7-54BCEA31A767}" dt="2023-03-28T20:22:18.553" v="12" actId="27636"/>
          <ac:spMkLst>
            <pc:docMk/>
            <pc:sldMk cId="1695500593" sldId="262"/>
            <ac:spMk id="3" creationId="{1D4458C4-B318-A80E-2040-9546A500889C}"/>
          </ac:spMkLst>
        </pc:spChg>
      </pc:sldChg>
      <pc:sldChg chg="modSp mod">
        <pc:chgData name="Douglas Malcolm" userId="6fbabce8-ec94-4dd3-b118-672eb69ae1ad" providerId="ADAL" clId="{F0B05C0E-088C-EC47-84F7-54BCEA31A767}" dt="2023-03-28T20:26:42.608" v="42" actId="14100"/>
        <pc:sldMkLst>
          <pc:docMk/>
          <pc:sldMk cId="4201767669" sldId="263"/>
        </pc:sldMkLst>
        <pc:spChg chg="mod">
          <ac:chgData name="Douglas Malcolm" userId="6fbabce8-ec94-4dd3-b118-672eb69ae1ad" providerId="ADAL" clId="{F0B05C0E-088C-EC47-84F7-54BCEA31A767}" dt="2023-03-28T20:26:37.902" v="41" actId="1076"/>
          <ac:spMkLst>
            <pc:docMk/>
            <pc:sldMk cId="4201767669" sldId="263"/>
            <ac:spMk id="2" creationId="{FDC5A210-CB9E-0135-E0F2-B0CD8C426A75}"/>
          </ac:spMkLst>
        </pc:spChg>
        <pc:spChg chg="mod">
          <ac:chgData name="Douglas Malcolm" userId="6fbabce8-ec94-4dd3-b118-672eb69ae1ad" providerId="ADAL" clId="{F0B05C0E-088C-EC47-84F7-54BCEA31A767}" dt="2023-03-28T20:26:42.608" v="42" actId="14100"/>
          <ac:spMkLst>
            <pc:docMk/>
            <pc:sldMk cId="4201767669" sldId="263"/>
            <ac:spMk id="3" creationId="{97A204CE-ADCA-BB61-0BDA-5B5D36D4E7F5}"/>
          </ac:spMkLst>
        </pc:spChg>
      </pc:sldChg>
      <pc:sldChg chg="modSp add mod">
        <pc:chgData name="Douglas Malcolm" userId="6fbabce8-ec94-4dd3-b118-672eb69ae1ad" providerId="ADAL" clId="{F0B05C0E-088C-EC47-84F7-54BCEA31A767}" dt="2023-03-28T20:22:18.575" v="13" actId="27636"/>
        <pc:sldMkLst>
          <pc:docMk/>
          <pc:sldMk cId="4201767669" sldId="263"/>
        </pc:sldMkLst>
        <pc:spChg chg="mod">
          <ac:chgData name="Douglas Malcolm" userId="6fbabce8-ec94-4dd3-b118-672eb69ae1ad" providerId="ADAL" clId="{F0B05C0E-088C-EC47-84F7-54BCEA31A767}" dt="2023-03-28T20:22:18.575" v="13" actId="27636"/>
          <ac:spMkLst>
            <pc:docMk/>
            <pc:sldMk cId="4201767669" sldId="263"/>
            <ac:spMk id="3" creationId="{97A204CE-ADCA-BB61-0BDA-5B5D36D4E7F5}"/>
          </ac:spMkLst>
        </pc:spChg>
      </pc:sldChg>
      <pc:sldChg chg="add">
        <pc:chgData name="Douglas Malcolm" userId="6fbabce8-ec94-4dd3-b118-672eb69ae1ad" providerId="ADAL" clId="{F0B05C0E-088C-EC47-84F7-54BCEA31A767}" dt="2023-03-28T20:22:17.992" v="0"/>
        <pc:sldMkLst>
          <pc:docMk/>
          <pc:sldMk cId="1569336463" sldId="264"/>
        </pc:sldMkLst>
      </pc:sldChg>
      <pc:sldChg chg="del">
        <pc:chgData name="Douglas Malcolm" userId="6fbabce8-ec94-4dd3-b118-672eb69ae1ad" providerId="ADAL" clId="{F0B05C0E-088C-EC47-84F7-54BCEA31A767}" dt="2023-03-28T20:29:27.537" v="66" actId="2696"/>
        <pc:sldMkLst>
          <pc:docMk/>
          <pc:sldMk cId="1915617768" sldId="265"/>
        </pc:sldMkLst>
      </pc:sldChg>
      <pc:sldChg chg="add">
        <pc:chgData name="Douglas Malcolm" userId="6fbabce8-ec94-4dd3-b118-672eb69ae1ad" providerId="ADAL" clId="{F0B05C0E-088C-EC47-84F7-54BCEA31A767}" dt="2023-03-28T20:22:17.992" v="0"/>
        <pc:sldMkLst>
          <pc:docMk/>
          <pc:sldMk cId="1915617768" sldId="265"/>
        </pc:sldMkLst>
      </pc:sldChg>
      <pc:sldChg chg="modSp add mod">
        <pc:chgData name="Douglas Malcolm" userId="6fbabce8-ec94-4dd3-b118-672eb69ae1ad" providerId="ADAL" clId="{F0B05C0E-088C-EC47-84F7-54BCEA31A767}" dt="2023-03-28T20:22:18.322" v="7" actId="27636"/>
        <pc:sldMkLst>
          <pc:docMk/>
          <pc:sldMk cId="2741367572" sldId="266"/>
        </pc:sldMkLst>
        <pc:spChg chg="mod">
          <ac:chgData name="Douglas Malcolm" userId="6fbabce8-ec94-4dd3-b118-672eb69ae1ad" providerId="ADAL" clId="{F0B05C0E-088C-EC47-84F7-54BCEA31A767}" dt="2023-03-28T20:22:18.322" v="7" actId="27636"/>
          <ac:spMkLst>
            <pc:docMk/>
            <pc:sldMk cId="2741367572" sldId="266"/>
            <ac:spMk id="3" creationId="{B0EFFE0F-C150-3D06-99C5-E19F0E5CA7C8}"/>
          </ac:spMkLst>
        </pc:spChg>
      </pc:sldChg>
      <pc:sldChg chg="modSp add mod">
        <pc:chgData name="Douglas Malcolm" userId="6fbabce8-ec94-4dd3-b118-672eb69ae1ad" providerId="ADAL" clId="{F0B05C0E-088C-EC47-84F7-54BCEA31A767}" dt="2023-03-28T20:22:18.591" v="14" actId="27636"/>
        <pc:sldMkLst>
          <pc:docMk/>
          <pc:sldMk cId="1611760776" sldId="267"/>
        </pc:sldMkLst>
        <pc:spChg chg="mod">
          <ac:chgData name="Douglas Malcolm" userId="6fbabce8-ec94-4dd3-b118-672eb69ae1ad" providerId="ADAL" clId="{F0B05C0E-088C-EC47-84F7-54BCEA31A767}" dt="2023-03-28T20:22:18.591" v="14" actId="27636"/>
          <ac:spMkLst>
            <pc:docMk/>
            <pc:sldMk cId="1611760776" sldId="267"/>
            <ac:spMk id="3" creationId="{7B49B2CB-84BD-D22F-282E-471DD536697F}"/>
          </ac:spMkLst>
        </pc:spChg>
      </pc:sldChg>
      <pc:sldChg chg="modSp mod">
        <pc:chgData name="Douglas Malcolm" userId="6fbabce8-ec94-4dd3-b118-672eb69ae1ad" providerId="ADAL" clId="{F0B05C0E-088C-EC47-84F7-54BCEA31A767}" dt="2023-03-28T20:27:06.136" v="43" actId="1076"/>
        <pc:sldMkLst>
          <pc:docMk/>
          <pc:sldMk cId="3220844061" sldId="268"/>
        </pc:sldMkLst>
        <pc:spChg chg="mod">
          <ac:chgData name="Douglas Malcolm" userId="6fbabce8-ec94-4dd3-b118-672eb69ae1ad" providerId="ADAL" clId="{F0B05C0E-088C-EC47-84F7-54BCEA31A767}" dt="2023-03-28T20:27:06.136" v="43" actId="1076"/>
          <ac:spMkLst>
            <pc:docMk/>
            <pc:sldMk cId="3220844061" sldId="268"/>
            <ac:spMk id="2" creationId="{C4E7BEC0-D0F4-AAD8-C150-BE3C8D952F94}"/>
          </ac:spMkLst>
        </pc:spChg>
        <pc:spChg chg="mod">
          <ac:chgData name="Douglas Malcolm" userId="6fbabce8-ec94-4dd3-b118-672eb69ae1ad" providerId="ADAL" clId="{F0B05C0E-088C-EC47-84F7-54BCEA31A767}" dt="2023-03-28T20:27:06.136" v="43" actId="1076"/>
          <ac:spMkLst>
            <pc:docMk/>
            <pc:sldMk cId="3220844061" sldId="268"/>
            <ac:spMk id="3" creationId="{45FAAEBE-68E9-3799-DF37-7C503C72069A}"/>
          </ac:spMkLst>
        </pc:spChg>
      </pc:sldChg>
      <pc:sldChg chg="modSp add mod">
        <pc:chgData name="Douglas Malcolm" userId="6fbabce8-ec94-4dd3-b118-672eb69ae1ad" providerId="ADAL" clId="{F0B05C0E-088C-EC47-84F7-54BCEA31A767}" dt="2023-03-28T20:22:18.121" v="1" actId="27636"/>
        <pc:sldMkLst>
          <pc:docMk/>
          <pc:sldMk cId="3220844061" sldId="268"/>
        </pc:sldMkLst>
        <pc:spChg chg="mod">
          <ac:chgData name="Douglas Malcolm" userId="6fbabce8-ec94-4dd3-b118-672eb69ae1ad" providerId="ADAL" clId="{F0B05C0E-088C-EC47-84F7-54BCEA31A767}" dt="2023-03-28T20:22:18.121" v="1" actId="27636"/>
          <ac:spMkLst>
            <pc:docMk/>
            <pc:sldMk cId="3220844061" sldId="268"/>
            <ac:spMk id="3" creationId="{45FAAEBE-68E9-3799-DF37-7C503C72069A}"/>
          </ac:spMkLst>
        </pc:spChg>
      </pc:sldChg>
      <pc:sldChg chg="modSp add mod">
        <pc:chgData name="Douglas Malcolm" userId="6fbabce8-ec94-4dd3-b118-672eb69ae1ad" providerId="ADAL" clId="{F0B05C0E-088C-EC47-84F7-54BCEA31A767}" dt="2023-03-28T20:22:33.939" v="36" actId="20577"/>
        <pc:sldMkLst>
          <pc:docMk/>
          <pc:sldMk cId="4193259218" sldId="269"/>
        </pc:sldMkLst>
        <pc:spChg chg="mod">
          <ac:chgData name="Douglas Malcolm" userId="6fbabce8-ec94-4dd3-b118-672eb69ae1ad" providerId="ADAL" clId="{F0B05C0E-088C-EC47-84F7-54BCEA31A767}" dt="2023-03-28T20:22:33.939" v="36" actId="20577"/>
          <ac:spMkLst>
            <pc:docMk/>
            <pc:sldMk cId="4193259218" sldId="269"/>
            <ac:spMk id="5" creationId="{304E89D8-04FE-4ACE-8699-AEC0A4EF970A}"/>
          </ac:spMkLst>
        </pc:spChg>
      </pc:sldChg>
      <pc:sldChg chg="add">
        <pc:chgData name="Douglas Malcolm" userId="6fbabce8-ec94-4dd3-b118-672eb69ae1ad" providerId="ADAL" clId="{F0B05C0E-088C-EC47-84F7-54BCEA31A767}" dt="2023-03-28T20:22:17.992" v="0"/>
        <pc:sldMkLst>
          <pc:docMk/>
          <pc:sldMk cId="1331173899" sldId="270"/>
        </pc:sldMkLst>
      </pc:sldChg>
      <pc:sldChg chg="modSp mod">
        <pc:chgData name="Douglas Malcolm" userId="6fbabce8-ec94-4dd3-b118-672eb69ae1ad" providerId="ADAL" clId="{F0B05C0E-088C-EC47-84F7-54BCEA31A767}" dt="2023-03-28T20:27:29.984" v="48" actId="1076"/>
        <pc:sldMkLst>
          <pc:docMk/>
          <pc:sldMk cId="175358384" sldId="271"/>
        </pc:sldMkLst>
        <pc:spChg chg="mod">
          <ac:chgData name="Douglas Malcolm" userId="6fbabce8-ec94-4dd3-b118-672eb69ae1ad" providerId="ADAL" clId="{F0B05C0E-088C-EC47-84F7-54BCEA31A767}" dt="2023-03-28T20:27:17.616" v="44" actId="1076"/>
          <ac:spMkLst>
            <pc:docMk/>
            <pc:sldMk cId="175358384" sldId="271"/>
            <ac:spMk id="2" creationId="{8671A7C4-3840-9731-E9DA-87E478EC218D}"/>
          </ac:spMkLst>
        </pc:spChg>
        <pc:spChg chg="mod">
          <ac:chgData name="Douglas Malcolm" userId="6fbabce8-ec94-4dd3-b118-672eb69ae1ad" providerId="ADAL" clId="{F0B05C0E-088C-EC47-84F7-54BCEA31A767}" dt="2023-03-28T20:27:29.984" v="48" actId="1076"/>
          <ac:spMkLst>
            <pc:docMk/>
            <pc:sldMk cId="175358384" sldId="271"/>
            <ac:spMk id="3" creationId="{9CF2A6EC-4C6D-F4B3-E6B0-9C94B23AEBFD}"/>
          </ac:spMkLst>
        </pc:spChg>
      </pc:sldChg>
      <pc:sldChg chg="add">
        <pc:chgData name="Douglas Malcolm" userId="6fbabce8-ec94-4dd3-b118-672eb69ae1ad" providerId="ADAL" clId="{F0B05C0E-088C-EC47-84F7-54BCEA31A767}" dt="2023-03-28T20:22:17.992" v="0"/>
        <pc:sldMkLst>
          <pc:docMk/>
          <pc:sldMk cId="175358384" sldId="271"/>
        </pc:sldMkLst>
      </pc:sldChg>
      <pc:sldChg chg="add">
        <pc:chgData name="Douglas Malcolm" userId="6fbabce8-ec94-4dd3-b118-672eb69ae1ad" providerId="ADAL" clId="{F0B05C0E-088C-EC47-84F7-54BCEA31A767}" dt="2023-03-28T20:22:17.992" v="0"/>
        <pc:sldMkLst>
          <pc:docMk/>
          <pc:sldMk cId="65507247" sldId="272"/>
        </pc:sldMkLst>
      </pc:sldChg>
      <pc:sldChg chg="modSp mod">
        <pc:chgData name="Douglas Malcolm" userId="6fbabce8-ec94-4dd3-b118-672eb69ae1ad" providerId="ADAL" clId="{F0B05C0E-088C-EC47-84F7-54BCEA31A767}" dt="2023-03-28T20:27:43.779" v="50" actId="1076"/>
        <pc:sldMkLst>
          <pc:docMk/>
          <pc:sldMk cId="65507247" sldId="272"/>
        </pc:sldMkLst>
        <pc:spChg chg="mod">
          <ac:chgData name="Douglas Malcolm" userId="6fbabce8-ec94-4dd3-b118-672eb69ae1ad" providerId="ADAL" clId="{F0B05C0E-088C-EC47-84F7-54BCEA31A767}" dt="2023-03-28T20:27:43.779" v="50" actId="1076"/>
          <ac:spMkLst>
            <pc:docMk/>
            <pc:sldMk cId="65507247" sldId="272"/>
            <ac:spMk id="2" creationId="{B8317395-478B-A572-2670-489B271125E1}"/>
          </ac:spMkLst>
        </pc:spChg>
        <pc:spChg chg="mod">
          <ac:chgData name="Douglas Malcolm" userId="6fbabce8-ec94-4dd3-b118-672eb69ae1ad" providerId="ADAL" clId="{F0B05C0E-088C-EC47-84F7-54BCEA31A767}" dt="2023-03-28T20:27:41.385" v="49" actId="1076"/>
          <ac:spMkLst>
            <pc:docMk/>
            <pc:sldMk cId="65507247" sldId="272"/>
            <ac:spMk id="3" creationId="{867A45D3-3B0F-E784-FBD4-7A58A1ED56EB}"/>
          </ac:spMkLst>
        </pc:spChg>
      </pc:sldChg>
      <pc:sldChg chg="modSp add mod">
        <pc:chgData name="Douglas Malcolm" userId="6fbabce8-ec94-4dd3-b118-672eb69ae1ad" providerId="ADAL" clId="{F0B05C0E-088C-EC47-84F7-54BCEA31A767}" dt="2023-03-28T20:22:18.213" v="3" actId="27636"/>
        <pc:sldMkLst>
          <pc:docMk/>
          <pc:sldMk cId="2053912971" sldId="273"/>
        </pc:sldMkLst>
        <pc:spChg chg="mod">
          <ac:chgData name="Douglas Malcolm" userId="6fbabce8-ec94-4dd3-b118-672eb69ae1ad" providerId="ADAL" clId="{F0B05C0E-088C-EC47-84F7-54BCEA31A767}" dt="2023-03-28T20:22:18.213" v="3" actId="27636"/>
          <ac:spMkLst>
            <pc:docMk/>
            <pc:sldMk cId="2053912971" sldId="273"/>
            <ac:spMk id="2" creationId="{0DAA3D14-506F-C78F-75CA-1F5EC773B68B}"/>
          </ac:spMkLst>
        </pc:spChg>
        <pc:spChg chg="mod">
          <ac:chgData name="Douglas Malcolm" userId="6fbabce8-ec94-4dd3-b118-672eb69ae1ad" providerId="ADAL" clId="{F0B05C0E-088C-EC47-84F7-54BCEA31A767}" dt="2023-03-28T20:22:18.211" v="2" actId="27636"/>
          <ac:spMkLst>
            <pc:docMk/>
            <pc:sldMk cId="2053912971" sldId="273"/>
            <ac:spMk id="3" creationId="{F8780CD4-C5F6-4B6F-06CC-1D4049882DF8}"/>
          </ac:spMkLst>
        </pc:spChg>
      </pc:sldChg>
      <pc:sldChg chg="modSp mod">
        <pc:chgData name="Douglas Malcolm" userId="6fbabce8-ec94-4dd3-b118-672eb69ae1ad" providerId="ADAL" clId="{F0B05C0E-088C-EC47-84F7-54BCEA31A767}" dt="2023-03-28T20:27:51.959" v="52" actId="1076"/>
        <pc:sldMkLst>
          <pc:docMk/>
          <pc:sldMk cId="2053912971" sldId="273"/>
        </pc:sldMkLst>
        <pc:spChg chg="mod">
          <ac:chgData name="Douglas Malcolm" userId="6fbabce8-ec94-4dd3-b118-672eb69ae1ad" providerId="ADAL" clId="{F0B05C0E-088C-EC47-84F7-54BCEA31A767}" dt="2023-03-28T20:27:48.127" v="51" actId="1076"/>
          <ac:spMkLst>
            <pc:docMk/>
            <pc:sldMk cId="2053912971" sldId="273"/>
            <ac:spMk id="2" creationId="{0DAA3D14-506F-C78F-75CA-1F5EC773B68B}"/>
          </ac:spMkLst>
        </pc:spChg>
        <pc:spChg chg="mod">
          <ac:chgData name="Douglas Malcolm" userId="6fbabce8-ec94-4dd3-b118-672eb69ae1ad" providerId="ADAL" clId="{F0B05C0E-088C-EC47-84F7-54BCEA31A767}" dt="2023-03-28T20:27:51.959" v="52" actId="1076"/>
          <ac:spMkLst>
            <pc:docMk/>
            <pc:sldMk cId="2053912971" sldId="273"/>
            <ac:spMk id="3" creationId="{F8780CD4-C5F6-4B6F-06CC-1D4049882DF8}"/>
          </ac:spMkLst>
        </pc:spChg>
      </pc:sldChg>
      <pc:sldChg chg="add">
        <pc:chgData name="Douglas Malcolm" userId="6fbabce8-ec94-4dd3-b118-672eb69ae1ad" providerId="ADAL" clId="{F0B05C0E-088C-EC47-84F7-54BCEA31A767}" dt="2023-03-28T20:22:17.992" v="0"/>
        <pc:sldMkLst>
          <pc:docMk/>
          <pc:sldMk cId="905849521" sldId="274"/>
        </pc:sldMkLst>
      </pc:sldChg>
      <pc:sldChg chg="modSp mod">
        <pc:chgData name="Douglas Malcolm" userId="6fbabce8-ec94-4dd3-b118-672eb69ae1ad" providerId="ADAL" clId="{F0B05C0E-088C-EC47-84F7-54BCEA31A767}" dt="2023-03-28T20:28:02.733" v="54" actId="1076"/>
        <pc:sldMkLst>
          <pc:docMk/>
          <pc:sldMk cId="905849521" sldId="274"/>
        </pc:sldMkLst>
        <pc:spChg chg="mod">
          <ac:chgData name="Douglas Malcolm" userId="6fbabce8-ec94-4dd3-b118-672eb69ae1ad" providerId="ADAL" clId="{F0B05C0E-088C-EC47-84F7-54BCEA31A767}" dt="2023-03-28T20:28:00.403" v="53" actId="1076"/>
          <ac:spMkLst>
            <pc:docMk/>
            <pc:sldMk cId="905849521" sldId="274"/>
            <ac:spMk id="2" creationId="{04424C8C-65BB-C10E-EB1F-6E27A401EE8B}"/>
          </ac:spMkLst>
        </pc:spChg>
        <pc:spChg chg="mod">
          <ac:chgData name="Douglas Malcolm" userId="6fbabce8-ec94-4dd3-b118-672eb69ae1ad" providerId="ADAL" clId="{F0B05C0E-088C-EC47-84F7-54BCEA31A767}" dt="2023-03-28T20:28:02.733" v="54" actId="1076"/>
          <ac:spMkLst>
            <pc:docMk/>
            <pc:sldMk cId="905849521" sldId="274"/>
            <ac:spMk id="3" creationId="{01A3DA29-1E73-26AF-0876-20494BA03CB6}"/>
          </ac:spMkLst>
        </pc:spChg>
      </pc:sldChg>
      <pc:sldChg chg="add">
        <pc:chgData name="Douglas Malcolm" userId="6fbabce8-ec94-4dd3-b118-672eb69ae1ad" providerId="ADAL" clId="{F0B05C0E-088C-EC47-84F7-54BCEA31A767}" dt="2023-03-28T20:22:17.992" v="0"/>
        <pc:sldMkLst>
          <pc:docMk/>
          <pc:sldMk cId="405042560" sldId="275"/>
        </pc:sldMkLst>
      </pc:sldChg>
      <pc:sldChg chg="modSp mod">
        <pc:chgData name="Douglas Malcolm" userId="6fbabce8-ec94-4dd3-b118-672eb69ae1ad" providerId="ADAL" clId="{F0B05C0E-088C-EC47-84F7-54BCEA31A767}" dt="2023-03-28T20:28:13.455" v="55" actId="1076"/>
        <pc:sldMkLst>
          <pc:docMk/>
          <pc:sldMk cId="405042560" sldId="275"/>
        </pc:sldMkLst>
        <pc:spChg chg="mod">
          <ac:chgData name="Douglas Malcolm" userId="6fbabce8-ec94-4dd3-b118-672eb69ae1ad" providerId="ADAL" clId="{F0B05C0E-088C-EC47-84F7-54BCEA31A767}" dt="2023-03-28T20:28:13.455" v="55" actId="1076"/>
          <ac:spMkLst>
            <pc:docMk/>
            <pc:sldMk cId="405042560" sldId="275"/>
            <ac:spMk id="2" creationId="{C4164E1D-3151-F18B-9837-82BA39B84B8A}"/>
          </ac:spMkLst>
        </pc:spChg>
      </pc:sldChg>
      <pc:sldChg chg="modSp add mod">
        <pc:chgData name="Douglas Malcolm" userId="6fbabce8-ec94-4dd3-b118-672eb69ae1ad" providerId="ADAL" clId="{F0B05C0E-088C-EC47-84F7-54BCEA31A767}" dt="2023-03-28T20:22:18.235" v="4" actId="27636"/>
        <pc:sldMkLst>
          <pc:docMk/>
          <pc:sldMk cId="2445689680" sldId="276"/>
        </pc:sldMkLst>
        <pc:spChg chg="mod">
          <ac:chgData name="Douglas Malcolm" userId="6fbabce8-ec94-4dd3-b118-672eb69ae1ad" providerId="ADAL" clId="{F0B05C0E-088C-EC47-84F7-54BCEA31A767}" dt="2023-03-28T20:22:18.235" v="4" actId="27636"/>
          <ac:spMkLst>
            <pc:docMk/>
            <pc:sldMk cId="2445689680" sldId="276"/>
            <ac:spMk id="3" creationId="{01CDBB88-A754-028E-8930-610D84C420A3}"/>
          </ac:spMkLst>
        </pc:spChg>
      </pc:sldChg>
      <pc:sldChg chg="modSp mod">
        <pc:chgData name="Douglas Malcolm" userId="6fbabce8-ec94-4dd3-b118-672eb69ae1ad" providerId="ADAL" clId="{F0B05C0E-088C-EC47-84F7-54BCEA31A767}" dt="2023-03-28T20:28:21.010" v="56" actId="1076"/>
        <pc:sldMkLst>
          <pc:docMk/>
          <pc:sldMk cId="2445689680" sldId="276"/>
        </pc:sldMkLst>
        <pc:spChg chg="mod">
          <ac:chgData name="Douglas Malcolm" userId="6fbabce8-ec94-4dd3-b118-672eb69ae1ad" providerId="ADAL" clId="{F0B05C0E-088C-EC47-84F7-54BCEA31A767}" dt="2023-03-28T20:28:21.010" v="56" actId="1076"/>
          <ac:spMkLst>
            <pc:docMk/>
            <pc:sldMk cId="2445689680" sldId="276"/>
            <ac:spMk id="2" creationId="{C778E396-A55B-5F64-0D42-E742FF9F40CB}"/>
          </ac:spMkLst>
        </pc:spChg>
        <pc:spChg chg="mod">
          <ac:chgData name="Douglas Malcolm" userId="6fbabce8-ec94-4dd3-b118-672eb69ae1ad" providerId="ADAL" clId="{F0B05C0E-088C-EC47-84F7-54BCEA31A767}" dt="2023-03-28T20:28:21.010" v="56" actId="1076"/>
          <ac:spMkLst>
            <pc:docMk/>
            <pc:sldMk cId="2445689680" sldId="276"/>
            <ac:spMk id="3" creationId="{01CDBB88-A754-028E-8930-610D84C420A3}"/>
          </ac:spMkLst>
        </pc:spChg>
      </pc:sldChg>
      <pc:sldChg chg="add">
        <pc:chgData name="Douglas Malcolm" userId="6fbabce8-ec94-4dd3-b118-672eb69ae1ad" providerId="ADAL" clId="{F0B05C0E-088C-EC47-84F7-54BCEA31A767}" dt="2023-03-28T20:22:17.992" v="0"/>
        <pc:sldMkLst>
          <pc:docMk/>
          <pc:sldMk cId="3044195801" sldId="277"/>
        </pc:sldMkLst>
      </pc:sldChg>
      <pc:sldChg chg="del">
        <pc:chgData name="Douglas Malcolm" userId="6fbabce8-ec94-4dd3-b118-672eb69ae1ad" providerId="ADAL" clId="{F0B05C0E-088C-EC47-84F7-54BCEA31A767}" dt="2023-03-28T20:29:15.118" v="60" actId="2696"/>
        <pc:sldMkLst>
          <pc:docMk/>
          <pc:sldMk cId="829576910" sldId="278"/>
        </pc:sldMkLst>
      </pc:sldChg>
      <pc:sldChg chg="add">
        <pc:chgData name="Douglas Malcolm" userId="6fbabce8-ec94-4dd3-b118-672eb69ae1ad" providerId="ADAL" clId="{F0B05C0E-088C-EC47-84F7-54BCEA31A767}" dt="2023-03-28T20:22:17.992" v="0"/>
        <pc:sldMkLst>
          <pc:docMk/>
          <pc:sldMk cId="829576910" sldId="278"/>
        </pc:sldMkLst>
      </pc:sldChg>
      <pc:sldChg chg="modSp del mod">
        <pc:chgData name="Douglas Malcolm" userId="6fbabce8-ec94-4dd3-b118-672eb69ae1ad" providerId="ADAL" clId="{F0B05C0E-088C-EC47-84F7-54BCEA31A767}" dt="2023-03-28T20:29:15.763" v="61" actId="2696"/>
        <pc:sldMkLst>
          <pc:docMk/>
          <pc:sldMk cId="1050152310" sldId="279"/>
        </pc:sldMkLst>
        <pc:spChg chg="mod">
          <ac:chgData name="Douglas Malcolm" userId="6fbabce8-ec94-4dd3-b118-672eb69ae1ad" providerId="ADAL" clId="{F0B05C0E-088C-EC47-84F7-54BCEA31A767}" dt="2023-03-28T20:28:44.620" v="58" actId="1076"/>
          <ac:spMkLst>
            <pc:docMk/>
            <pc:sldMk cId="1050152310" sldId="279"/>
            <ac:spMk id="2" creationId="{0141B06A-8FEE-4061-B062-7EF7A9D6C46E}"/>
          </ac:spMkLst>
        </pc:spChg>
        <pc:spChg chg="mod">
          <ac:chgData name="Douglas Malcolm" userId="6fbabce8-ec94-4dd3-b118-672eb69ae1ad" providerId="ADAL" clId="{F0B05C0E-088C-EC47-84F7-54BCEA31A767}" dt="2023-03-28T20:28:41.352" v="57" actId="1076"/>
          <ac:spMkLst>
            <pc:docMk/>
            <pc:sldMk cId="1050152310" sldId="279"/>
            <ac:spMk id="3" creationId="{BA7CC69D-7E99-55F3-8CBE-67C709721BC5}"/>
          </ac:spMkLst>
        </pc:spChg>
      </pc:sldChg>
      <pc:sldChg chg="modSp add mod">
        <pc:chgData name="Douglas Malcolm" userId="6fbabce8-ec94-4dd3-b118-672eb69ae1ad" providerId="ADAL" clId="{F0B05C0E-088C-EC47-84F7-54BCEA31A767}" dt="2023-03-28T20:22:18.254" v="5" actId="27636"/>
        <pc:sldMkLst>
          <pc:docMk/>
          <pc:sldMk cId="1050152310" sldId="279"/>
        </pc:sldMkLst>
        <pc:spChg chg="mod">
          <ac:chgData name="Douglas Malcolm" userId="6fbabce8-ec94-4dd3-b118-672eb69ae1ad" providerId="ADAL" clId="{F0B05C0E-088C-EC47-84F7-54BCEA31A767}" dt="2023-03-28T20:22:18.254" v="5" actId="27636"/>
          <ac:spMkLst>
            <pc:docMk/>
            <pc:sldMk cId="1050152310" sldId="279"/>
            <ac:spMk id="3" creationId="{BA7CC69D-7E99-55F3-8CBE-67C709721BC5}"/>
          </ac:spMkLst>
        </pc:spChg>
      </pc:sldChg>
      <pc:sldChg chg="add">
        <pc:chgData name="Douglas Malcolm" userId="6fbabce8-ec94-4dd3-b118-672eb69ae1ad" providerId="ADAL" clId="{F0B05C0E-088C-EC47-84F7-54BCEA31A767}" dt="2023-03-28T20:22:17.992" v="0"/>
        <pc:sldMkLst>
          <pc:docMk/>
          <pc:sldMk cId="1053663483" sldId="280"/>
        </pc:sldMkLst>
      </pc:sldChg>
      <pc:sldChg chg="modSp del mod">
        <pc:chgData name="Douglas Malcolm" userId="6fbabce8-ec94-4dd3-b118-672eb69ae1ad" providerId="ADAL" clId="{F0B05C0E-088C-EC47-84F7-54BCEA31A767}" dt="2023-03-28T20:29:16.331" v="62" actId="2696"/>
        <pc:sldMkLst>
          <pc:docMk/>
          <pc:sldMk cId="1053663483" sldId="280"/>
        </pc:sldMkLst>
        <pc:spChg chg="mod">
          <ac:chgData name="Douglas Malcolm" userId="6fbabce8-ec94-4dd3-b118-672eb69ae1ad" providerId="ADAL" clId="{F0B05C0E-088C-EC47-84F7-54BCEA31A767}" dt="2023-03-28T20:28:56.191" v="59" actId="1076"/>
          <ac:spMkLst>
            <pc:docMk/>
            <pc:sldMk cId="1053663483" sldId="280"/>
            <ac:spMk id="2" creationId="{1AAA9BAF-C0EF-9731-95D8-A28ADCB58E41}"/>
          </ac:spMkLst>
        </pc:spChg>
        <pc:spChg chg="mod">
          <ac:chgData name="Douglas Malcolm" userId="6fbabce8-ec94-4dd3-b118-672eb69ae1ad" providerId="ADAL" clId="{F0B05C0E-088C-EC47-84F7-54BCEA31A767}" dt="2023-03-28T20:28:56.191" v="59" actId="1076"/>
          <ac:spMkLst>
            <pc:docMk/>
            <pc:sldMk cId="1053663483" sldId="280"/>
            <ac:spMk id="3" creationId="{AF466AC2-80F2-328D-7894-51A0BBE723AF}"/>
          </ac:spMkLst>
        </pc:spChg>
      </pc:sldChg>
      <pc:sldChg chg="del">
        <pc:chgData name="Douglas Malcolm" userId="6fbabce8-ec94-4dd3-b118-672eb69ae1ad" providerId="ADAL" clId="{F0B05C0E-088C-EC47-84F7-54BCEA31A767}" dt="2023-03-28T20:22:24.071" v="15" actId="2696"/>
        <pc:sldMkLst>
          <pc:docMk/>
          <pc:sldMk cId="0" sldId="281"/>
        </pc:sldMkLst>
      </pc:sldChg>
      <pc:sldChg chg="del">
        <pc:chgData name="Douglas Malcolm" userId="6fbabce8-ec94-4dd3-b118-672eb69ae1ad" providerId="ADAL" clId="{F0B05C0E-088C-EC47-84F7-54BCEA31A767}" dt="2023-03-28T20:22:24.481" v="16" actId="2696"/>
        <pc:sldMkLst>
          <pc:docMk/>
          <pc:sldMk cId="0" sldId="282"/>
        </pc:sldMkLst>
      </pc:sldChg>
      <pc:sldChg chg="modSp del mod">
        <pc:chgData name="Douglas Malcolm" userId="6fbabce8-ec94-4dd3-b118-672eb69ae1ad" providerId="ADAL" clId="{F0B05C0E-088C-EC47-84F7-54BCEA31A767}" dt="2023-03-28T20:22:24.859" v="17" actId="2696"/>
        <pc:sldMkLst>
          <pc:docMk/>
          <pc:sldMk cId="0" sldId="283"/>
        </pc:sldMkLst>
        <pc:spChg chg="mod">
          <ac:chgData name="Douglas Malcolm" userId="6fbabce8-ec94-4dd3-b118-672eb69ae1ad" providerId="ADAL" clId="{F0B05C0E-088C-EC47-84F7-54BCEA31A767}" dt="2023-03-28T20:22:18.497" v="11" actId="27636"/>
          <ac:spMkLst>
            <pc:docMk/>
            <pc:sldMk cId="0" sldId="283"/>
            <ac:spMk id="230" creationId="{00000000-0000-0000-0000-000000000000}"/>
          </ac:spMkLst>
        </pc:spChg>
      </pc:sldChg>
      <pc:sldChg chg="modSp add mod">
        <pc:chgData name="Douglas Malcolm" userId="6fbabce8-ec94-4dd3-b118-672eb69ae1ad" providerId="ADAL" clId="{F0B05C0E-088C-EC47-84F7-54BCEA31A767}" dt="2023-03-28T20:22:18.292" v="6" actId="27636"/>
        <pc:sldMkLst>
          <pc:docMk/>
          <pc:sldMk cId="2160762061" sldId="284"/>
        </pc:sldMkLst>
        <pc:spChg chg="mod">
          <ac:chgData name="Douglas Malcolm" userId="6fbabce8-ec94-4dd3-b118-672eb69ae1ad" providerId="ADAL" clId="{F0B05C0E-088C-EC47-84F7-54BCEA31A767}" dt="2023-03-28T20:22:18.292" v="6" actId="27636"/>
          <ac:spMkLst>
            <pc:docMk/>
            <pc:sldMk cId="2160762061" sldId="284"/>
            <ac:spMk id="3" creationId="{67A90012-5624-CAC3-FB34-216918D8EB3A}"/>
          </ac:spMkLst>
        </pc:spChg>
      </pc:sldChg>
      <pc:sldChg chg="del">
        <pc:chgData name="Douglas Malcolm" userId="6fbabce8-ec94-4dd3-b118-672eb69ae1ad" providerId="ADAL" clId="{F0B05C0E-088C-EC47-84F7-54BCEA31A767}" dt="2023-03-28T20:29:17.296" v="63" actId="2696"/>
        <pc:sldMkLst>
          <pc:docMk/>
          <pc:sldMk cId="2160762061" sldId="284"/>
        </pc:sldMkLst>
      </pc:sldChg>
      <pc:sldChg chg="add del">
        <pc:chgData name="Douglas Malcolm" userId="6fbabce8-ec94-4dd3-b118-672eb69ae1ad" providerId="ADAL" clId="{F0B05C0E-088C-EC47-84F7-54BCEA31A767}" dt="2023-03-28T20:29:17.812" v="64" actId="2696"/>
        <pc:sldMkLst>
          <pc:docMk/>
          <pc:sldMk cId="3014155110" sldId="285"/>
        </pc:sldMkLst>
      </pc:sldChg>
      <pc:sldChg chg="add del">
        <pc:chgData name="Douglas Malcolm" userId="6fbabce8-ec94-4dd3-b118-672eb69ae1ad" providerId="ADAL" clId="{F0B05C0E-088C-EC47-84F7-54BCEA31A767}" dt="2023-03-28T20:29:18.857" v="65" actId="2696"/>
        <pc:sldMkLst>
          <pc:docMk/>
          <pc:sldMk cId="2380829957" sldId="286"/>
        </pc:sldMkLst>
      </pc:sldChg>
      <pc:sldChg chg="modSp add mod">
        <pc:chgData name="Douglas Malcolm" userId="6fbabce8-ec94-4dd3-b118-672eb69ae1ad" providerId="ADAL" clId="{F0B05C0E-088C-EC47-84F7-54BCEA31A767}" dt="2023-03-28T20:29:57.813" v="67" actId="1076"/>
        <pc:sldMkLst>
          <pc:docMk/>
          <pc:sldMk cId="1347756678" sldId="287"/>
        </pc:sldMkLst>
        <pc:spChg chg="mod">
          <ac:chgData name="Douglas Malcolm" userId="6fbabce8-ec94-4dd3-b118-672eb69ae1ad" providerId="ADAL" clId="{F0B05C0E-088C-EC47-84F7-54BCEA31A767}" dt="2023-03-28T20:29:57.813" v="67" actId="1076"/>
          <ac:spMkLst>
            <pc:docMk/>
            <pc:sldMk cId="1347756678" sldId="287"/>
            <ac:spMk id="2" creationId="{3D6960F6-672D-E8E6-75B3-2186AC74E91D}"/>
          </ac:spMkLst>
        </pc:spChg>
      </pc:sldChg>
      <pc:sldChg chg="modSp add mod">
        <pc:chgData name="Douglas Malcolm" userId="6fbabce8-ec94-4dd3-b118-672eb69ae1ad" providerId="ADAL" clId="{F0B05C0E-088C-EC47-84F7-54BCEA31A767}" dt="2023-03-28T20:30:09.288" v="69" actId="14100"/>
        <pc:sldMkLst>
          <pc:docMk/>
          <pc:sldMk cId="241006404" sldId="288"/>
        </pc:sldMkLst>
        <pc:spChg chg="mod">
          <ac:chgData name="Douglas Malcolm" userId="6fbabce8-ec94-4dd3-b118-672eb69ae1ad" providerId="ADAL" clId="{F0B05C0E-088C-EC47-84F7-54BCEA31A767}" dt="2023-03-28T20:30:09.288" v="69" actId="14100"/>
          <ac:spMkLst>
            <pc:docMk/>
            <pc:sldMk cId="241006404" sldId="288"/>
            <ac:spMk id="3" creationId="{40B0D4EC-47D2-DAA6-2AA2-357E1F677A1E}"/>
          </ac:spMkLst>
        </pc:spChg>
      </pc:sldChg>
      <pc:sldChg chg="add">
        <pc:chgData name="Douglas Malcolm" userId="6fbabce8-ec94-4dd3-b118-672eb69ae1ad" providerId="ADAL" clId="{F0B05C0E-088C-EC47-84F7-54BCEA31A767}" dt="2023-03-28T20:22:17.992" v="0"/>
        <pc:sldMkLst>
          <pc:docMk/>
          <pc:sldMk cId="4036722893" sldId="289"/>
        </pc:sldMkLst>
      </pc:sldChg>
      <pc:sldChg chg="modSp add mod">
        <pc:chgData name="Douglas Malcolm" userId="6fbabce8-ec94-4dd3-b118-672eb69ae1ad" providerId="ADAL" clId="{F0B05C0E-088C-EC47-84F7-54BCEA31A767}" dt="2023-03-28T20:30:27.741" v="74" actId="1076"/>
        <pc:sldMkLst>
          <pc:docMk/>
          <pc:sldMk cId="2653247526" sldId="290"/>
        </pc:sldMkLst>
        <pc:spChg chg="mod">
          <ac:chgData name="Douglas Malcolm" userId="6fbabce8-ec94-4dd3-b118-672eb69ae1ad" providerId="ADAL" clId="{F0B05C0E-088C-EC47-84F7-54BCEA31A767}" dt="2023-03-28T20:30:27.741" v="74" actId="1076"/>
          <ac:spMkLst>
            <pc:docMk/>
            <pc:sldMk cId="2653247526" sldId="290"/>
            <ac:spMk id="2" creationId="{1ECA7D1B-C0A8-6E65-818E-7D2F14EF585F}"/>
          </ac:spMkLst>
        </pc:spChg>
        <pc:spChg chg="mod">
          <ac:chgData name="Douglas Malcolm" userId="6fbabce8-ec94-4dd3-b118-672eb69ae1ad" providerId="ADAL" clId="{F0B05C0E-088C-EC47-84F7-54BCEA31A767}" dt="2023-03-28T20:30:24.949" v="73" actId="1076"/>
          <ac:spMkLst>
            <pc:docMk/>
            <pc:sldMk cId="2653247526" sldId="290"/>
            <ac:spMk id="3" creationId="{5927C38D-D5C0-95D3-D0FD-CF75ACA30BFD}"/>
          </ac:spMkLst>
        </pc:spChg>
      </pc:sldChg>
      <pc:sldChg chg="modSp add mod">
        <pc:chgData name="Douglas Malcolm" userId="6fbabce8-ec94-4dd3-b118-672eb69ae1ad" providerId="ADAL" clId="{F0B05C0E-088C-EC47-84F7-54BCEA31A767}" dt="2023-03-28T20:30:32.701" v="75" actId="1076"/>
        <pc:sldMkLst>
          <pc:docMk/>
          <pc:sldMk cId="841385063" sldId="291"/>
        </pc:sldMkLst>
        <pc:spChg chg="mod">
          <ac:chgData name="Douglas Malcolm" userId="6fbabce8-ec94-4dd3-b118-672eb69ae1ad" providerId="ADAL" clId="{F0B05C0E-088C-EC47-84F7-54BCEA31A767}" dt="2023-03-28T20:30:32.701" v="75" actId="1076"/>
          <ac:spMkLst>
            <pc:docMk/>
            <pc:sldMk cId="841385063" sldId="291"/>
            <ac:spMk id="4" creationId="{D48E0228-8EEA-DD47-C6AC-5CD7AA150F95}"/>
          </ac:spMkLst>
        </pc:spChg>
      </pc:sldChg>
      <pc:sldChg chg="modSp add mod">
        <pc:chgData name="Douglas Malcolm" userId="6fbabce8-ec94-4dd3-b118-672eb69ae1ad" providerId="ADAL" clId="{F0B05C0E-088C-EC47-84F7-54BCEA31A767}" dt="2023-03-28T20:22:18.400" v="8" actId="27636"/>
        <pc:sldMkLst>
          <pc:docMk/>
          <pc:sldMk cId="1126849583" sldId="292"/>
        </pc:sldMkLst>
        <pc:spChg chg="mod">
          <ac:chgData name="Douglas Malcolm" userId="6fbabce8-ec94-4dd3-b118-672eb69ae1ad" providerId="ADAL" clId="{F0B05C0E-088C-EC47-84F7-54BCEA31A767}" dt="2023-03-28T20:22:18.400" v="8" actId="27636"/>
          <ac:spMkLst>
            <pc:docMk/>
            <pc:sldMk cId="1126849583" sldId="292"/>
            <ac:spMk id="3" creationId="{D92ABA0F-F441-CB6F-DDA3-FA26F29D8614}"/>
          </ac:spMkLst>
        </pc:spChg>
      </pc:sldChg>
      <pc:sldChg chg="modSp add mod">
        <pc:chgData name="Douglas Malcolm" userId="6fbabce8-ec94-4dd3-b118-672eb69ae1ad" providerId="ADAL" clId="{F0B05C0E-088C-EC47-84F7-54BCEA31A767}" dt="2023-03-28T20:30:41.723" v="76" actId="1076"/>
        <pc:sldMkLst>
          <pc:docMk/>
          <pc:sldMk cId="2352549984" sldId="293"/>
        </pc:sldMkLst>
        <pc:spChg chg="mod">
          <ac:chgData name="Douglas Malcolm" userId="6fbabce8-ec94-4dd3-b118-672eb69ae1ad" providerId="ADAL" clId="{F0B05C0E-088C-EC47-84F7-54BCEA31A767}" dt="2023-03-28T20:30:41.723" v="76" actId="1076"/>
          <ac:spMkLst>
            <pc:docMk/>
            <pc:sldMk cId="2352549984" sldId="293"/>
            <ac:spMk id="2" creationId="{0B50EFF1-B6A5-3EF2-1E3C-C8C11DBEA1FE}"/>
          </ac:spMkLst>
        </pc:spChg>
        <pc:spChg chg="mod">
          <ac:chgData name="Douglas Malcolm" userId="6fbabce8-ec94-4dd3-b118-672eb69ae1ad" providerId="ADAL" clId="{F0B05C0E-088C-EC47-84F7-54BCEA31A767}" dt="2023-03-28T20:22:18.428" v="9" actId="27636"/>
          <ac:spMkLst>
            <pc:docMk/>
            <pc:sldMk cId="2352549984" sldId="293"/>
            <ac:spMk id="3" creationId="{78B77301-912A-FA0C-1265-FB03E31BD328}"/>
          </ac:spMkLst>
        </pc:spChg>
      </pc:sldChg>
      <pc:sldChg chg="add">
        <pc:chgData name="Douglas Malcolm" userId="6fbabce8-ec94-4dd3-b118-672eb69ae1ad" providerId="ADAL" clId="{F0B05C0E-088C-EC47-84F7-54BCEA31A767}" dt="2023-03-28T20:22:17.992" v="0"/>
        <pc:sldMkLst>
          <pc:docMk/>
          <pc:sldMk cId="1839145371" sldId="294"/>
        </pc:sldMkLst>
      </pc:sldChg>
      <pc:sldChg chg="modSp add mod">
        <pc:chgData name="Douglas Malcolm" userId="6fbabce8-ec94-4dd3-b118-672eb69ae1ad" providerId="ADAL" clId="{F0B05C0E-088C-EC47-84F7-54BCEA31A767}" dt="2023-03-28T20:30:59.694" v="78" actId="1076"/>
        <pc:sldMkLst>
          <pc:docMk/>
          <pc:sldMk cId="3181532167" sldId="295"/>
        </pc:sldMkLst>
        <pc:spChg chg="mod">
          <ac:chgData name="Douglas Malcolm" userId="6fbabce8-ec94-4dd3-b118-672eb69ae1ad" providerId="ADAL" clId="{F0B05C0E-088C-EC47-84F7-54BCEA31A767}" dt="2023-03-28T20:30:59.694" v="78" actId="1076"/>
          <ac:spMkLst>
            <pc:docMk/>
            <pc:sldMk cId="3181532167" sldId="295"/>
            <ac:spMk id="2" creationId="{6948BA9E-BD23-E69F-3920-A685551FA6E6}"/>
          </ac:spMkLst>
        </pc:spChg>
      </pc:sldChg>
      <pc:sldMasterChg chg="delSldLayout">
        <pc:chgData name="Douglas Malcolm" userId="6fbabce8-ec94-4dd3-b118-672eb69ae1ad" providerId="ADAL" clId="{F0B05C0E-088C-EC47-84F7-54BCEA31A767}" dt="2023-03-28T20:29:27.537" v="66" actId="2696"/>
        <pc:sldMasterMkLst>
          <pc:docMk/>
          <pc:sldMasterMk cId="0" sldId="2147483656"/>
        </pc:sldMasterMkLst>
        <pc:sldLayoutChg chg="del">
          <pc:chgData name="Douglas Malcolm" userId="6fbabce8-ec94-4dd3-b118-672eb69ae1ad" providerId="ADAL" clId="{F0B05C0E-088C-EC47-84F7-54BCEA31A767}" dt="2023-03-28T20:29:27.537" v="66" actId="2696"/>
          <pc:sldLayoutMkLst>
            <pc:docMk/>
            <pc:sldMasterMk cId="0" sldId="2147483656"/>
            <pc:sldLayoutMk cId="0" sldId="2147483651"/>
          </pc:sldLayoutMkLst>
        </pc:sldLayoutChg>
      </pc:sldMasterChg>
    </pc:docChg>
  </pc:docChgLst>
  <pc:docChgLst>
    <pc:chgData name="Douglas Malcolm" userId="6fbabce8-ec94-4dd3-b118-672eb69ae1ad" providerId="ADAL" clId="{6F5750A0-412C-A647-AF45-4D5B219DD61B}"/>
    <pc:docChg chg="delSld modSld">
      <pc:chgData name="Douglas Malcolm" userId="6fbabce8-ec94-4dd3-b118-672eb69ae1ad" providerId="ADAL" clId="{6F5750A0-412C-A647-AF45-4D5B219DD61B}" dt="2022-10-03T12:26:27.453" v="63" actId="20577"/>
      <pc:docMkLst>
        <pc:docMk/>
      </pc:docMkLst>
      <pc:sldChg chg="modSp mod">
        <pc:chgData name="Douglas Malcolm" userId="6fbabce8-ec94-4dd3-b118-672eb69ae1ad" providerId="ADAL" clId="{6F5750A0-412C-A647-AF45-4D5B219DD61B}" dt="2022-10-03T11:46:11.520" v="0" actId="20577"/>
        <pc:sldMkLst>
          <pc:docMk/>
          <pc:sldMk cId="1380791863" sldId="256"/>
        </pc:sldMkLst>
        <pc:spChg chg="mod">
          <ac:chgData name="Douglas Malcolm" userId="6fbabce8-ec94-4dd3-b118-672eb69ae1ad" providerId="ADAL" clId="{6F5750A0-412C-A647-AF45-4D5B219DD61B}" dt="2022-10-03T11:46:11.520" v="0" actId="20577"/>
          <ac:spMkLst>
            <pc:docMk/>
            <pc:sldMk cId="1380791863" sldId="256"/>
            <ac:spMk id="50" creationId="{00000000-0000-0000-0000-000000000000}"/>
          </ac:spMkLst>
        </pc:spChg>
      </pc:sldChg>
      <pc:sldChg chg="modSp mod">
        <pc:chgData name="Douglas Malcolm" userId="6fbabce8-ec94-4dd3-b118-672eb69ae1ad" providerId="ADAL" clId="{6F5750A0-412C-A647-AF45-4D5B219DD61B}" dt="2022-10-03T12:12:06.659" v="10" actId="20577"/>
        <pc:sldMkLst>
          <pc:docMk/>
          <pc:sldMk cId="0" sldId="261"/>
        </pc:sldMkLst>
        <pc:spChg chg="mod">
          <ac:chgData name="Douglas Malcolm" userId="6fbabce8-ec94-4dd3-b118-672eb69ae1ad" providerId="ADAL" clId="{6F5750A0-412C-A647-AF45-4D5B219DD61B}" dt="2022-10-03T12:12:06.659" v="10" actId="20577"/>
          <ac:spMkLst>
            <pc:docMk/>
            <pc:sldMk cId="0" sldId="261"/>
            <ac:spMk id="80" creationId="{00000000-0000-0000-0000-000000000000}"/>
          </ac:spMkLst>
        </pc:spChg>
      </pc:sldChg>
      <pc:sldChg chg="modSp mod">
        <pc:chgData name="Douglas Malcolm" userId="6fbabce8-ec94-4dd3-b118-672eb69ae1ad" providerId="ADAL" clId="{6F5750A0-412C-A647-AF45-4D5B219DD61B}" dt="2022-10-03T12:22:39.132" v="19" actId="20577"/>
        <pc:sldMkLst>
          <pc:docMk/>
          <pc:sldMk cId="905849521" sldId="274"/>
        </pc:sldMkLst>
        <pc:spChg chg="mod">
          <ac:chgData name="Douglas Malcolm" userId="6fbabce8-ec94-4dd3-b118-672eb69ae1ad" providerId="ADAL" clId="{6F5750A0-412C-A647-AF45-4D5B219DD61B}" dt="2022-10-03T12:22:39.132" v="19" actId="20577"/>
          <ac:spMkLst>
            <pc:docMk/>
            <pc:sldMk cId="905849521" sldId="274"/>
            <ac:spMk id="161" creationId="{00000000-0000-0000-0000-000000000000}"/>
          </ac:spMkLst>
        </pc:spChg>
      </pc:sldChg>
      <pc:sldChg chg="modSp mod">
        <pc:chgData name="Douglas Malcolm" userId="6fbabce8-ec94-4dd3-b118-672eb69ae1ad" providerId="ADAL" clId="{6F5750A0-412C-A647-AF45-4D5B219DD61B}" dt="2022-10-03T12:25:39.823" v="27" actId="20577"/>
        <pc:sldMkLst>
          <pc:docMk/>
          <pc:sldMk cId="3044195801" sldId="277"/>
        </pc:sldMkLst>
        <pc:spChg chg="mod">
          <ac:chgData name="Douglas Malcolm" userId="6fbabce8-ec94-4dd3-b118-672eb69ae1ad" providerId="ADAL" clId="{6F5750A0-412C-A647-AF45-4D5B219DD61B}" dt="2022-10-03T12:25:39.823" v="27" actId="20577"/>
          <ac:spMkLst>
            <pc:docMk/>
            <pc:sldMk cId="3044195801" sldId="277"/>
            <ac:spMk id="189" creationId="{00000000-0000-0000-0000-000000000000}"/>
          </ac:spMkLst>
        </pc:spChg>
        <pc:spChg chg="mod">
          <ac:chgData name="Douglas Malcolm" userId="6fbabce8-ec94-4dd3-b118-672eb69ae1ad" providerId="ADAL" clId="{6F5750A0-412C-A647-AF45-4D5B219DD61B}" dt="2022-10-03T12:24:32.931" v="21" actId="20577"/>
          <ac:spMkLst>
            <pc:docMk/>
            <pc:sldMk cId="3044195801" sldId="277"/>
            <ac:spMk id="190" creationId="{00000000-0000-0000-0000-000000000000}"/>
          </ac:spMkLst>
        </pc:spChg>
      </pc:sldChg>
      <pc:sldChg chg="modSp mod">
        <pc:chgData name="Douglas Malcolm" userId="6fbabce8-ec94-4dd3-b118-672eb69ae1ad" providerId="ADAL" clId="{6F5750A0-412C-A647-AF45-4D5B219DD61B}" dt="2022-10-03T12:26:27.453" v="63" actId="20577"/>
        <pc:sldMkLst>
          <pc:docMk/>
          <pc:sldMk cId="829576910" sldId="278"/>
        </pc:sldMkLst>
        <pc:spChg chg="mod">
          <ac:chgData name="Douglas Malcolm" userId="6fbabce8-ec94-4dd3-b118-672eb69ae1ad" providerId="ADAL" clId="{6F5750A0-412C-A647-AF45-4D5B219DD61B}" dt="2022-10-03T12:25:43.934" v="29" actId="20577"/>
          <ac:spMkLst>
            <pc:docMk/>
            <pc:sldMk cId="829576910" sldId="278"/>
            <ac:spMk id="195" creationId="{00000000-0000-0000-0000-000000000000}"/>
          </ac:spMkLst>
        </pc:spChg>
        <pc:spChg chg="mod">
          <ac:chgData name="Douglas Malcolm" userId="6fbabce8-ec94-4dd3-b118-672eb69ae1ad" providerId="ADAL" clId="{6F5750A0-412C-A647-AF45-4D5B219DD61B}" dt="2022-10-03T12:26:27.453" v="63" actId="20577"/>
          <ac:spMkLst>
            <pc:docMk/>
            <pc:sldMk cId="829576910" sldId="278"/>
            <ac:spMk id="196" creationId="{00000000-0000-0000-0000-000000000000}"/>
          </ac:spMkLst>
        </pc:spChg>
      </pc:sldChg>
      <pc:sldChg chg="del">
        <pc:chgData name="Douglas Malcolm" userId="6fbabce8-ec94-4dd3-b118-672eb69ae1ad" providerId="ADAL" clId="{6F5750A0-412C-A647-AF45-4D5B219DD61B}" dt="2022-10-03T11:46:25.917" v="1" actId="2696"/>
        <pc:sldMkLst>
          <pc:docMk/>
          <pc:sldMk cId="2160762061" sldId="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369875" y="940001"/>
            <a:ext cx="8418300" cy="3761400"/>
          </a:xfrm>
          <a:prstGeom prst="rect">
            <a:avLst/>
          </a:prstGeom>
          <a:noFill/>
          <a:ln>
            <a:noFill/>
          </a:ln>
        </p:spPr>
        <p:txBody>
          <a:bodyPr spcFirstLastPara="1" wrap="square" lIns="91425" tIns="45700" rIns="91425" bIns="45700" anchor="t" anchorCtr="0">
            <a:normAutofit/>
          </a:bodyPr>
          <a:lstStyle>
            <a:lvl1pPr marL="457200" lvl="0" indent="-374650" algn="l">
              <a:lnSpc>
                <a:spcPct val="90000"/>
              </a:lnSpc>
              <a:spcBef>
                <a:spcPts val="750"/>
              </a:spcBef>
              <a:spcAft>
                <a:spcPts val="0"/>
              </a:spcAft>
              <a:buClr>
                <a:schemeClr val="dk1"/>
              </a:buClr>
              <a:buSzPts val="2300"/>
              <a:buChar char="•"/>
              <a:defRPr sz="2600"/>
            </a:lvl1pPr>
            <a:lvl2pPr marL="914400" lvl="1" indent="-381000" algn="l">
              <a:lnSpc>
                <a:spcPct val="90000"/>
              </a:lnSpc>
              <a:spcBef>
                <a:spcPts val="375"/>
              </a:spcBef>
              <a:spcAft>
                <a:spcPts val="0"/>
              </a:spcAft>
              <a:buClr>
                <a:schemeClr val="dk1"/>
              </a:buClr>
              <a:buSzPts val="2400"/>
              <a:buChar char="•"/>
              <a:defRPr sz="2400"/>
            </a:lvl2pPr>
            <a:lvl3pPr marL="1371600" lvl="2" indent="-387350" algn="l">
              <a:lnSpc>
                <a:spcPct val="90000"/>
              </a:lnSpc>
              <a:spcBef>
                <a:spcPts val="375"/>
              </a:spcBef>
              <a:spcAft>
                <a:spcPts val="0"/>
              </a:spcAft>
              <a:buClr>
                <a:schemeClr val="dk1"/>
              </a:buClr>
              <a:buSzPts val="2500"/>
              <a:buChar char="•"/>
              <a:defRPr sz="2200"/>
            </a:lvl3pPr>
            <a:lvl4pPr marL="1828800" lvl="3" indent="-355600" algn="l">
              <a:lnSpc>
                <a:spcPct val="90000"/>
              </a:lnSpc>
              <a:spcBef>
                <a:spcPts val="375"/>
              </a:spcBef>
              <a:spcAft>
                <a:spcPts val="0"/>
              </a:spcAft>
              <a:buClr>
                <a:schemeClr val="dk1"/>
              </a:buClr>
              <a:buSzPts val="2000"/>
              <a:buChar char="•"/>
              <a:defRPr sz="2000"/>
            </a:lvl4pPr>
            <a:lvl5pPr marL="2286000" lvl="4" indent="-342900" algn="l">
              <a:lnSpc>
                <a:spcPct val="90000"/>
              </a:lnSpc>
              <a:spcBef>
                <a:spcPts val="375"/>
              </a:spcBef>
              <a:spcAft>
                <a:spcPts val="0"/>
              </a:spcAft>
              <a:buClr>
                <a:schemeClr val="dk1"/>
              </a:buClr>
              <a:buSzPts val="1800"/>
              <a:buChar char="•"/>
              <a:defRPr sz="1800"/>
            </a:lvl5pPr>
            <a:lvl6pPr marL="2743200" lvl="5" indent="-330200" algn="l">
              <a:lnSpc>
                <a:spcPct val="90000"/>
              </a:lnSpc>
              <a:spcBef>
                <a:spcPts val="375"/>
              </a:spcBef>
              <a:spcAft>
                <a:spcPts val="0"/>
              </a:spcAft>
              <a:buClr>
                <a:schemeClr val="dk1"/>
              </a:buClr>
              <a:buSzPts val="1600"/>
              <a:buChar char="•"/>
              <a:defRPr sz="1600"/>
            </a:lvl6pPr>
            <a:lvl7pPr marL="3200400" lvl="6" indent="-317500" algn="l">
              <a:lnSpc>
                <a:spcPct val="90000"/>
              </a:lnSpc>
              <a:spcBef>
                <a:spcPts val="375"/>
              </a:spcBef>
              <a:spcAft>
                <a:spcPts val="0"/>
              </a:spcAft>
              <a:buClr>
                <a:schemeClr val="dk1"/>
              </a:buClr>
              <a:buSzPts val="1400"/>
              <a:buChar char="•"/>
              <a:defRPr sz="1400"/>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88200" y="366625"/>
            <a:ext cx="8400000" cy="5715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997934" y="1067943"/>
            <a:ext cx="7148100" cy="25164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8600" b="1" i="0">
                <a:solidFill>
                  <a:srgbClr val="2A1A00"/>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 name="Google Shape;22;p6"/>
          <p:cNvSpPr txBox="1">
            <a:spLocks noGrp="1"/>
          </p:cNvSpPr>
          <p:nvPr>
            <p:ph type="body" idx="1"/>
          </p:nvPr>
        </p:nvSpPr>
        <p:spPr>
          <a:xfrm>
            <a:off x="457200" y="1183005"/>
            <a:ext cx="3977700" cy="3394800"/>
          </a:xfrm>
          <a:prstGeom prst="rect">
            <a:avLst/>
          </a:prstGeom>
          <a:noFill/>
          <a:ln>
            <a:noFill/>
          </a:ln>
        </p:spPr>
        <p:txBody>
          <a:bodyPr spcFirstLastPara="1" wrap="square" lIns="0" tIns="0" rIns="0" bIns="0" anchor="t" anchorCtr="0">
            <a:spAutoFit/>
          </a:bodyPr>
          <a:lstStyle>
            <a:lvl1pPr marL="457200" lvl="0" indent="-228600" algn="l" rtl="0">
              <a:spcBef>
                <a:spcPts val="750"/>
              </a:spcBef>
              <a:spcAft>
                <a:spcPts val="0"/>
              </a:spcAft>
              <a:buSzPts val="2100"/>
              <a:buNone/>
              <a:defRPr/>
            </a:lvl1pPr>
            <a:lvl2pPr marL="914400" lvl="1" indent="-228600" algn="l" rtl="0">
              <a:spcBef>
                <a:spcPts val="375"/>
              </a:spcBef>
              <a:spcAft>
                <a:spcPts val="0"/>
              </a:spcAft>
              <a:buSzPts val="1800"/>
              <a:buNone/>
              <a:defRPr/>
            </a:lvl2pPr>
            <a:lvl3pPr marL="1371600" lvl="2" indent="-228600" algn="l" rtl="0">
              <a:spcBef>
                <a:spcPts val="375"/>
              </a:spcBef>
              <a:spcAft>
                <a:spcPts val="0"/>
              </a:spcAft>
              <a:buSzPts val="1500"/>
              <a:buNone/>
              <a:defRPr/>
            </a:lvl3pPr>
            <a:lvl4pPr marL="1828800" lvl="3" indent="-228600" algn="l" rtl="0">
              <a:spcBef>
                <a:spcPts val="375"/>
              </a:spcBef>
              <a:spcAft>
                <a:spcPts val="0"/>
              </a:spcAft>
              <a:buSzPts val="1350"/>
              <a:buNone/>
              <a:defRPr/>
            </a:lvl4pPr>
            <a:lvl5pPr marL="2286000" lvl="4" indent="-228600" algn="l" rtl="0">
              <a:spcBef>
                <a:spcPts val="375"/>
              </a:spcBef>
              <a:spcAft>
                <a:spcPts val="0"/>
              </a:spcAft>
              <a:buSzPts val="1350"/>
              <a:buNone/>
              <a:defRPr/>
            </a:lvl5pPr>
            <a:lvl6pPr marL="2743200" lvl="5" indent="-228600" algn="l" rtl="0">
              <a:spcBef>
                <a:spcPts val="375"/>
              </a:spcBef>
              <a:spcAft>
                <a:spcPts val="0"/>
              </a:spcAft>
              <a:buSzPts val="1350"/>
              <a:buNone/>
              <a:defRPr/>
            </a:lvl6pPr>
            <a:lvl7pPr marL="3200400" lvl="6" indent="-228600" algn="l" rtl="0">
              <a:spcBef>
                <a:spcPts val="375"/>
              </a:spcBef>
              <a:spcAft>
                <a:spcPts val="0"/>
              </a:spcAft>
              <a:buSzPts val="1350"/>
              <a:buNone/>
              <a:defRPr/>
            </a:lvl7pPr>
            <a:lvl8pPr marL="3657600" lvl="7" indent="-228600" algn="l" rtl="0">
              <a:spcBef>
                <a:spcPts val="375"/>
              </a:spcBef>
              <a:spcAft>
                <a:spcPts val="0"/>
              </a:spcAft>
              <a:buSzPts val="1350"/>
              <a:buNone/>
              <a:defRPr/>
            </a:lvl8pPr>
            <a:lvl9pPr marL="4114800" lvl="8" indent="-228600" algn="l" rtl="0">
              <a:spcBef>
                <a:spcPts val="375"/>
              </a:spcBef>
              <a:spcAft>
                <a:spcPts val="0"/>
              </a:spcAft>
              <a:buSzPts val="1350"/>
              <a:buNone/>
              <a:defRPr/>
            </a:lvl9pPr>
          </a:lstStyle>
          <a:p>
            <a:endParaRPr/>
          </a:p>
        </p:txBody>
      </p:sp>
      <p:sp>
        <p:nvSpPr>
          <p:cNvPr id="23" name="Google Shape;23;p6"/>
          <p:cNvSpPr txBox="1">
            <a:spLocks noGrp="1"/>
          </p:cNvSpPr>
          <p:nvPr>
            <p:ph type="body" idx="2"/>
          </p:nvPr>
        </p:nvSpPr>
        <p:spPr>
          <a:xfrm>
            <a:off x="4709160" y="1183005"/>
            <a:ext cx="3977700" cy="3394800"/>
          </a:xfrm>
          <a:prstGeom prst="rect">
            <a:avLst/>
          </a:prstGeom>
          <a:noFill/>
          <a:ln>
            <a:noFill/>
          </a:ln>
        </p:spPr>
        <p:txBody>
          <a:bodyPr spcFirstLastPara="1" wrap="square" lIns="0" tIns="0" rIns="0" bIns="0" anchor="t" anchorCtr="0">
            <a:spAutoFit/>
          </a:bodyPr>
          <a:lstStyle>
            <a:lvl1pPr marL="457200" lvl="0" indent="-228600" algn="l" rtl="0">
              <a:spcBef>
                <a:spcPts val="750"/>
              </a:spcBef>
              <a:spcAft>
                <a:spcPts val="0"/>
              </a:spcAft>
              <a:buSzPts val="2100"/>
              <a:buNone/>
              <a:defRPr/>
            </a:lvl1pPr>
            <a:lvl2pPr marL="914400" lvl="1" indent="-228600" algn="l" rtl="0">
              <a:spcBef>
                <a:spcPts val="375"/>
              </a:spcBef>
              <a:spcAft>
                <a:spcPts val="0"/>
              </a:spcAft>
              <a:buSzPts val="1800"/>
              <a:buNone/>
              <a:defRPr/>
            </a:lvl2pPr>
            <a:lvl3pPr marL="1371600" lvl="2" indent="-228600" algn="l" rtl="0">
              <a:spcBef>
                <a:spcPts val="375"/>
              </a:spcBef>
              <a:spcAft>
                <a:spcPts val="0"/>
              </a:spcAft>
              <a:buSzPts val="1500"/>
              <a:buNone/>
              <a:defRPr/>
            </a:lvl3pPr>
            <a:lvl4pPr marL="1828800" lvl="3" indent="-228600" algn="l" rtl="0">
              <a:spcBef>
                <a:spcPts val="375"/>
              </a:spcBef>
              <a:spcAft>
                <a:spcPts val="0"/>
              </a:spcAft>
              <a:buSzPts val="1350"/>
              <a:buNone/>
              <a:defRPr/>
            </a:lvl4pPr>
            <a:lvl5pPr marL="2286000" lvl="4" indent="-228600" algn="l" rtl="0">
              <a:spcBef>
                <a:spcPts val="375"/>
              </a:spcBef>
              <a:spcAft>
                <a:spcPts val="0"/>
              </a:spcAft>
              <a:buSzPts val="1350"/>
              <a:buNone/>
              <a:defRPr/>
            </a:lvl5pPr>
            <a:lvl6pPr marL="2743200" lvl="5" indent="-228600" algn="l" rtl="0">
              <a:spcBef>
                <a:spcPts val="375"/>
              </a:spcBef>
              <a:spcAft>
                <a:spcPts val="0"/>
              </a:spcAft>
              <a:buSzPts val="1350"/>
              <a:buNone/>
              <a:defRPr/>
            </a:lvl6pPr>
            <a:lvl7pPr marL="3200400" lvl="6" indent="-228600" algn="l" rtl="0">
              <a:spcBef>
                <a:spcPts val="375"/>
              </a:spcBef>
              <a:spcAft>
                <a:spcPts val="0"/>
              </a:spcAft>
              <a:buSzPts val="1350"/>
              <a:buNone/>
              <a:defRPr/>
            </a:lvl7pPr>
            <a:lvl8pPr marL="3657600" lvl="7" indent="-228600" algn="l" rtl="0">
              <a:spcBef>
                <a:spcPts val="375"/>
              </a:spcBef>
              <a:spcAft>
                <a:spcPts val="0"/>
              </a:spcAft>
              <a:buSzPts val="1350"/>
              <a:buNone/>
              <a:defRPr/>
            </a:lvl8pPr>
            <a:lvl9pPr marL="4114800" lvl="8" indent="-228600" algn="l" rtl="0">
              <a:spcBef>
                <a:spcPts val="375"/>
              </a:spcBef>
              <a:spcAft>
                <a:spcPts val="0"/>
              </a:spcAft>
              <a:buSzPts val="1350"/>
              <a:buNone/>
              <a:defRPr/>
            </a:lvl9pPr>
          </a:lstStyle>
          <a:p>
            <a:endParaRPr/>
          </a:p>
        </p:txBody>
      </p:sp>
      <p:sp>
        <p:nvSpPr>
          <p:cNvPr id="24" name="Google Shape;24;p6"/>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5" name="Google Shape;25;p6"/>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1">
  <p:cSld name="Title Only">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997934" y="1067943"/>
            <a:ext cx="7148100" cy="25164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8600" b="1" i="0">
                <a:solidFill>
                  <a:srgbClr val="2A1A00"/>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 name="Google Shape;30;p7"/>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 name="Google Shape;31;p7"/>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1">
  <p:cSld name="Title Slide">
    <p:bg>
      <p:bgPr>
        <a:solidFill>
          <a:schemeClr val="lt1"/>
        </a:solidFill>
        <a:effectLst/>
      </p:bgPr>
    </p:bg>
    <p:spTree>
      <p:nvGrpSpPr>
        <p:cNvPr id="1" name="Shape 36"/>
        <p:cNvGrpSpPr/>
        <p:nvPr/>
      </p:nvGrpSpPr>
      <p:grpSpPr>
        <a:xfrm>
          <a:off x="0" y="0"/>
          <a:ext cx="0" cy="0"/>
          <a:chOff x="0" y="0"/>
          <a:chExt cx="0" cy="0"/>
        </a:xfrm>
      </p:grpSpPr>
      <p:sp>
        <p:nvSpPr>
          <p:cNvPr id="37" name="Google Shape;37;p9"/>
          <p:cNvSpPr/>
          <p:nvPr/>
        </p:nvSpPr>
        <p:spPr>
          <a:xfrm>
            <a:off x="0" y="0"/>
            <a:ext cx="9144000" cy="5143500"/>
          </a:xfrm>
          <a:custGeom>
            <a:avLst/>
            <a:gdLst/>
            <a:ahLst/>
            <a:cxnLst/>
            <a:rect l="l" t="t" r="r" b="b"/>
            <a:pathLst>
              <a:path w="12192000" h="6858000" extrusionOk="0">
                <a:moveTo>
                  <a:pt x="0" y="6858000"/>
                </a:moveTo>
                <a:lnTo>
                  <a:pt x="12192000" y="6858000"/>
                </a:lnTo>
                <a:lnTo>
                  <a:pt x="12192000" y="0"/>
                </a:lnTo>
                <a:lnTo>
                  <a:pt x="0" y="0"/>
                </a:lnTo>
                <a:lnTo>
                  <a:pt x="0" y="6858000"/>
                </a:lnTo>
                <a:close/>
              </a:path>
            </a:pathLst>
          </a:custGeom>
          <a:solidFill>
            <a:srgbClr val="2A1A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8" name="Google Shape;38;p9"/>
          <p:cNvSpPr/>
          <p:nvPr/>
        </p:nvSpPr>
        <p:spPr>
          <a:xfrm>
            <a:off x="0" y="0"/>
            <a:ext cx="2111216" cy="5143500"/>
          </a:xfrm>
          <a:custGeom>
            <a:avLst/>
            <a:gdLst/>
            <a:ahLst/>
            <a:cxnLst/>
            <a:rect l="l" t="t" r="r" b="b"/>
            <a:pathLst>
              <a:path w="2814955" h="6858000" extrusionOk="0">
                <a:moveTo>
                  <a:pt x="1414526" y="0"/>
                </a:moveTo>
                <a:lnTo>
                  <a:pt x="0" y="0"/>
                </a:lnTo>
                <a:lnTo>
                  <a:pt x="0" y="6857999"/>
                </a:lnTo>
                <a:lnTo>
                  <a:pt x="1414526" y="6857999"/>
                </a:lnTo>
                <a:lnTo>
                  <a:pt x="1438402" y="6769098"/>
                </a:lnTo>
                <a:lnTo>
                  <a:pt x="1462151" y="6681787"/>
                </a:lnTo>
                <a:lnTo>
                  <a:pt x="1489202" y="6596062"/>
                </a:lnTo>
                <a:lnTo>
                  <a:pt x="1519301" y="6513512"/>
                </a:lnTo>
                <a:lnTo>
                  <a:pt x="1555877" y="6435725"/>
                </a:lnTo>
                <a:lnTo>
                  <a:pt x="1598676" y="6362700"/>
                </a:lnTo>
                <a:lnTo>
                  <a:pt x="1644777" y="6300787"/>
                </a:lnTo>
                <a:lnTo>
                  <a:pt x="1697101" y="6243637"/>
                </a:lnTo>
                <a:lnTo>
                  <a:pt x="1754251" y="6188075"/>
                </a:lnTo>
                <a:lnTo>
                  <a:pt x="1817751" y="6134100"/>
                </a:lnTo>
                <a:lnTo>
                  <a:pt x="1881377" y="6084887"/>
                </a:lnTo>
                <a:lnTo>
                  <a:pt x="1948052" y="6032500"/>
                </a:lnTo>
                <a:lnTo>
                  <a:pt x="2016252" y="5983287"/>
                </a:lnTo>
                <a:lnTo>
                  <a:pt x="2146427" y="5878512"/>
                </a:lnTo>
                <a:lnTo>
                  <a:pt x="2206752" y="5824537"/>
                </a:lnTo>
                <a:lnTo>
                  <a:pt x="2262378" y="5767387"/>
                </a:lnTo>
                <a:lnTo>
                  <a:pt x="2311527" y="5707062"/>
                </a:lnTo>
                <a:lnTo>
                  <a:pt x="2355977" y="5643562"/>
                </a:lnTo>
                <a:lnTo>
                  <a:pt x="2389378" y="5575300"/>
                </a:lnTo>
                <a:lnTo>
                  <a:pt x="2414778" y="5499100"/>
                </a:lnTo>
                <a:lnTo>
                  <a:pt x="2429002" y="5418074"/>
                </a:lnTo>
                <a:lnTo>
                  <a:pt x="2435352" y="5334000"/>
                </a:lnTo>
                <a:lnTo>
                  <a:pt x="2435352" y="5249799"/>
                </a:lnTo>
                <a:lnTo>
                  <a:pt x="2429002" y="5162550"/>
                </a:lnTo>
                <a:lnTo>
                  <a:pt x="2417953" y="5071999"/>
                </a:lnTo>
                <a:lnTo>
                  <a:pt x="2405253" y="4983099"/>
                </a:lnTo>
                <a:lnTo>
                  <a:pt x="2394077" y="4894199"/>
                </a:lnTo>
                <a:lnTo>
                  <a:pt x="2383028" y="4805299"/>
                </a:lnTo>
                <a:lnTo>
                  <a:pt x="2375027" y="4714875"/>
                </a:lnTo>
                <a:lnTo>
                  <a:pt x="2371852" y="4627499"/>
                </a:lnTo>
                <a:lnTo>
                  <a:pt x="2376678" y="4543425"/>
                </a:lnTo>
                <a:lnTo>
                  <a:pt x="2387727" y="4459224"/>
                </a:lnTo>
                <a:lnTo>
                  <a:pt x="2408428" y="4381500"/>
                </a:lnTo>
                <a:lnTo>
                  <a:pt x="2437003" y="4302125"/>
                </a:lnTo>
                <a:lnTo>
                  <a:pt x="2471928" y="4224274"/>
                </a:lnTo>
                <a:lnTo>
                  <a:pt x="2513203" y="4146550"/>
                </a:lnTo>
                <a:lnTo>
                  <a:pt x="2557653" y="4068699"/>
                </a:lnTo>
                <a:lnTo>
                  <a:pt x="2603627" y="3989324"/>
                </a:lnTo>
                <a:lnTo>
                  <a:pt x="2649728" y="3913124"/>
                </a:lnTo>
                <a:lnTo>
                  <a:pt x="2692527" y="3833749"/>
                </a:lnTo>
                <a:lnTo>
                  <a:pt x="2732278" y="3756025"/>
                </a:lnTo>
                <a:lnTo>
                  <a:pt x="2765552" y="3673475"/>
                </a:lnTo>
                <a:lnTo>
                  <a:pt x="2792603" y="3592449"/>
                </a:lnTo>
                <a:lnTo>
                  <a:pt x="2808478" y="3511550"/>
                </a:lnTo>
                <a:lnTo>
                  <a:pt x="2814828" y="3429000"/>
                </a:lnTo>
                <a:lnTo>
                  <a:pt x="2808478" y="3346450"/>
                </a:lnTo>
                <a:lnTo>
                  <a:pt x="2792603" y="3265424"/>
                </a:lnTo>
                <a:lnTo>
                  <a:pt x="2765552" y="3184525"/>
                </a:lnTo>
                <a:lnTo>
                  <a:pt x="2732278" y="3101975"/>
                </a:lnTo>
                <a:lnTo>
                  <a:pt x="2692527" y="3024124"/>
                </a:lnTo>
                <a:lnTo>
                  <a:pt x="2649728" y="2944749"/>
                </a:lnTo>
                <a:lnTo>
                  <a:pt x="2603627" y="2868549"/>
                </a:lnTo>
                <a:lnTo>
                  <a:pt x="2557653" y="2789174"/>
                </a:lnTo>
                <a:lnTo>
                  <a:pt x="2513203" y="2711450"/>
                </a:lnTo>
                <a:lnTo>
                  <a:pt x="2471928" y="2633599"/>
                </a:lnTo>
                <a:lnTo>
                  <a:pt x="2437003" y="2555875"/>
                </a:lnTo>
                <a:lnTo>
                  <a:pt x="2408428" y="2476500"/>
                </a:lnTo>
                <a:lnTo>
                  <a:pt x="2387727" y="2398649"/>
                </a:lnTo>
                <a:lnTo>
                  <a:pt x="2376678" y="2314575"/>
                </a:lnTo>
                <a:lnTo>
                  <a:pt x="2371852" y="2230374"/>
                </a:lnTo>
                <a:lnTo>
                  <a:pt x="2375027" y="2143125"/>
                </a:lnTo>
                <a:lnTo>
                  <a:pt x="2383028" y="2052574"/>
                </a:lnTo>
                <a:lnTo>
                  <a:pt x="2394077" y="1963674"/>
                </a:lnTo>
                <a:lnTo>
                  <a:pt x="2405253" y="1874774"/>
                </a:lnTo>
                <a:lnTo>
                  <a:pt x="2417953" y="1785874"/>
                </a:lnTo>
                <a:lnTo>
                  <a:pt x="2429002" y="1695450"/>
                </a:lnTo>
                <a:lnTo>
                  <a:pt x="2435352" y="1608074"/>
                </a:lnTo>
                <a:lnTo>
                  <a:pt x="2435352" y="1524000"/>
                </a:lnTo>
                <a:lnTo>
                  <a:pt x="2429002" y="1439799"/>
                </a:lnTo>
                <a:lnTo>
                  <a:pt x="2414778" y="1358900"/>
                </a:lnTo>
                <a:lnTo>
                  <a:pt x="2389378" y="1282700"/>
                </a:lnTo>
                <a:lnTo>
                  <a:pt x="2355977" y="1214374"/>
                </a:lnTo>
                <a:lnTo>
                  <a:pt x="2311527" y="1150874"/>
                </a:lnTo>
                <a:lnTo>
                  <a:pt x="2262378" y="1090549"/>
                </a:lnTo>
                <a:lnTo>
                  <a:pt x="2206752" y="1033399"/>
                </a:lnTo>
                <a:lnTo>
                  <a:pt x="2146427" y="979424"/>
                </a:lnTo>
                <a:lnTo>
                  <a:pt x="2016252" y="874649"/>
                </a:lnTo>
                <a:lnTo>
                  <a:pt x="1948052" y="825500"/>
                </a:lnTo>
                <a:lnTo>
                  <a:pt x="1881377" y="773049"/>
                </a:lnTo>
                <a:lnTo>
                  <a:pt x="1817751" y="723900"/>
                </a:lnTo>
                <a:lnTo>
                  <a:pt x="1754251" y="669925"/>
                </a:lnTo>
                <a:lnTo>
                  <a:pt x="1697101" y="614299"/>
                </a:lnTo>
                <a:lnTo>
                  <a:pt x="1644777" y="557149"/>
                </a:lnTo>
                <a:lnTo>
                  <a:pt x="1598676" y="495300"/>
                </a:lnTo>
                <a:lnTo>
                  <a:pt x="1555877" y="422275"/>
                </a:lnTo>
                <a:lnTo>
                  <a:pt x="1519301" y="344424"/>
                </a:lnTo>
                <a:lnTo>
                  <a:pt x="1489202" y="261874"/>
                </a:lnTo>
                <a:lnTo>
                  <a:pt x="1462151" y="176149"/>
                </a:lnTo>
                <a:lnTo>
                  <a:pt x="1438402" y="88900"/>
                </a:lnTo>
                <a:lnTo>
                  <a:pt x="1414526" y="0"/>
                </a:lnTo>
                <a:close/>
              </a:path>
            </a:pathLst>
          </a:custGeom>
          <a:solidFill>
            <a:srgbClr val="F3F3F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9" name="Google Shape;39;p9"/>
          <p:cNvSpPr/>
          <p:nvPr/>
        </p:nvSpPr>
        <p:spPr>
          <a:xfrm>
            <a:off x="656081" y="0"/>
            <a:ext cx="1234440" cy="5143500"/>
          </a:xfrm>
          <a:custGeom>
            <a:avLst/>
            <a:gdLst/>
            <a:ahLst/>
            <a:cxnLst/>
            <a:rect l="l" t="t" r="r" b="b"/>
            <a:pathLst>
              <a:path w="1645920" h="6858000" extrusionOk="0">
                <a:moveTo>
                  <a:pt x="271411" y="0"/>
                </a:moveTo>
                <a:lnTo>
                  <a:pt x="0" y="0"/>
                </a:lnTo>
                <a:lnTo>
                  <a:pt x="26987" y="66675"/>
                </a:lnTo>
                <a:lnTo>
                  <a:pt x="52374" y="139700"/>
                </a:lnTo>
                <a:lnTo>
                  <a:pt x="73012" y="217424"/>
                </a:lnTo>
                <a:lnTo>
                  <a:pt x="95237" y="299974"/>
                </a:lnTo>
                <a:lnTo>
                  <a:pt x="142849" y="477774"/>
                </a:lnTo>
                <a:lnTo>
                  <a:pt x="172999" y="565150"/>
                </a:lnTo>
                <a:lnTo>
                  <a:pt x="204749" y="652399"/>
                </a:lnTo>
                <a:lnTo>
                  <a:pt x="247599" y="738124"/>
                </a:lnTo>
                <a:lnTo>
                  <a:pt x="295224" y="819150"/>
                </a:lnTo>
                <a:lnTo>
                  <a:pt x="352361" y="895350"/>
                </a:lnTo>
                <a:lnTo>
                  <a:pt x="414274" y="963549"/>
                </a:lnTo>
                <a:lnTo>
                  <a:pt x="480949" y="1028700"/>
                </a:lnTo>
                <a:lnTo>
                  <a:pt x="552323" y="1089025"/>
                </a:lnTo>
                <a:lnTo>
                  <a:pt x="622173" y="1144524"/>
                </a:lnTo>
                <a:lnTo>
                  <a:pt x="695198" y="1198499"/>
                </a:lnTo>
                <a:lnTo>
                  <a:pt x="765048" y="1252474"/>
                </a:lnTo>
                <a:lnTo>
                  <a:pt x="830072" y="1304925"/>
                </a:lnTo>
                <a:lnTo>
                  <a:pt x="890397" y="1355725"/>
                </a:lnTo>
                <a:lnTo>
                  <a:pt x="942848" y="1406525"/>
                </a:lnTo>
                <a:lnTo>
                  <a:pt x="984123" y="1460500"/>
                </a:lnTo>
                <a:lnTo>
                  <a:pt x="1012571" y="1512824"/>
                </a:lnTo>
                <a:lnTo>
                  <a:pt x="1026922" y="1562100"/>
                </a:lnTo>
                <a:lnTo>
                  <a:pt x="1034796" y="1616075"/>
                </a:lnTo>
                <a:lnTo>
                  <a:pt x="1037971" y="1674749"/>
                </a:lnTo>
                <a:lnTo>
                  <a:pt x="1033272" y="1739900"/>
                </a:lnTo>
                <a:lnTo>
                  <a:pt x="1026922" y="1808099"/>
                </a:lnTo>
                <a:lnTo>
                  <a:pt x="1018921" y="1877949"/>
                </a:lnTo>
                <a:lnTo>
                  <a:pt x="1011047" y="1950974"/>
                </a:lnTo>
                <a:lnTo>
                  <a:pt x="993521" y="2062099"/>
                </a:lnTo>
                <a:lnTo>
                  <a:pt x="984123" y="2171700"/>
                </a:lnTo>
                <a:lnTo>
                  <a:pt x="977773" y="2284349"/>
                </a:lnTo>
                <a:lnTo>
                  <a:pt x="980948" y="2398649"/>
                </a:lnTo>
                <a:lnTo>
                  <a:pt x="996696" y="2512949"/>
                </a:lnTo>
                <a:lnTo>
                  <a:pt x="1018921" y="2601849"/>
                </a:lnTo>
                <a:lnTo>
                  <a:pt x="1049147" y="2689225"/>
                </a:lnTo>
                <a:lnTo>
                  <a:pt x="1087247" y="2771775"/>
                </a:lnTo>
                <a:lnTo>
                  <a:pt x="1128522" y="2855849"/>
                </a:lnTo>
                <a:lnTo>
                  <a:pt x="1255522" y="3078099"/>
                </a:lnTo>
                <a:lnTo>
                  <a:pt x="1290447" y="3140075"/>
                </a:lnTo>
                <a:lnTo>
                  <a:pt x="1323721" y="3201924"/>
                </a:lnTo>
                <a:lnTo>
                  <a:pt x="1350645" y="3262249"/>
                </a:lnTo>
                <a:lnTo>
                  <a:pt x="1371346" y="3321050"/>
                </a:lnTo>
                <a:lnTo>
                  <a:pt x="1385570" y="3375025"/>
                </a:lnTo>
                <a:lnTo>
                  <a:pt x="1390396" y="3429000"/>
                </a:lnTo>
                <a:lnTo>
                  <a:pt x="1385570" y="3482975"/>
                </a:lnTo>
                <a:lnTo>
                  <a:pt x="1371346" y="3536950"/>
                </a:lnTo>
                <a:lnTo>
                  <a:pt x="1350645" y="3595624"/>
                </a:lnTo>
                <a:lnTo>
                  <a:pt x="1323721" y="3655949"/>
                </a:lnTo>
                <a:lnTo>
                  <a:pt x="1290447" y="3717925"/>
                </a:lnTo>
                <a:lnTo>
                  <a:pt x="1255522" y="3779774"/>
                </a:lnTo>
                <a:lnTo>
                  <a:pt x="1128522" y="4002024"/>
                </a:lnTo>
                <a:lnTo>
                  <a:pt x="1087247" y="4086225"/>
                </a:lnTo>
                <a:lnTo>
                  <a:pt x="1049147" y="4168775"/>
                </a:lnTo>
                <a:lnTo>
                  <a:pt x="1018921" y="4256024"/>
                </a:lnTo>
                <a:lnTo>
                  <a:pt x="996696" y="4344924"/>
                </a:lnTo>
                <a:lnTo>
                  <a:pt x="980948" y="4459224"/>
                </a:lnTo>
                <a:lnTo>
                  <a:pt x="977773" y="4573524"/>
                </a:lnTo>
                <a:lnTo>
                  <a:pt x="984123" y="4686300"/>
                </a:lnTo>
                <a:lnTo>
                  <a:pt x="993521" y="4795774"/>
                </a:lnTo>
                <a:lnTo>
                  <a:pt x="1011047" y="4906899"/>
                </a:lnTo>
                <a:lnTo>
                  <a:pt x="1018921" y="4979924"/>
                </a:lnTo>
                <a:lnTo>
                  <a:pt x="1026922" y="5049774"/>
                </a:lnTo>
                <a:lnTo>
                  <a:pt x="1033272" y="5118100"/>
                </a:lnTo>
                <a:lnTo>
                  <a:pt x="1037971" y="5183124"/>
                </a:lnTo>
                <a:lnTo>
                  <a:pt x="1034796" y="5241925"/>
                </a:lnTo>
                <a:lnTo>
                  <a:pt x="1026922" y="5295900"/>
                </a:lnTo>
                <a:lnTo>
                  <a:pt x="1012571" y="5345049"/>
                </a:lnTo>
                <a:lnTo>
                  <a:pt x="984123" y="5397500"/>
                </a:lnTo>
                <a:lnTo>
                  <a:pt x="942848" y="5451475"/>
                </a:lnTo>
                <a:lnTo>
                  <a:pt x="890397" y="5502275"/>
                </a:lnTo>
                <a:lnTo>
                  <a:pt x="830072" y="5554599"/>
                </a:lnTo>
                <a:lnTo>
                  <a:pt x="695198" y="5659437"/>
                </a:lnTo>
                <a:lnTo>
                  <a:pt x="622173" y="5713412"/>
                </a:lnTo>
                <a:lnTo>
                  <a:pt x="552323" y="5768975"/>
                </a:lnTo>
                <a:lnTo>
                  <a:pt x="480949" y="5829300"/>
                </a:lnTo>
                <a:lnTo>
                  <a:pt x="414274" y="5894387"/>
                </a:lnTo>
                <a:lnTo>
                  <a:pt x="352361" y="5962650"/>
                </a:lnTo>
                <a:lnTo>
                  <a:pt x="295224" y="6038850"/>
                </a:lnTo>
                <a:lnTo>
                  <a:pt x="247599" y="6119812"/>
                </a:lnTo>
                <a:lnTo>
                  <a:pt x="204749" y="6205537"/>
                </a:lnTo>
                <a:lnTo>
                  <a:pt x="172999" y="6292850"/>
                </a:lnTo>
                <a:lnTo>
                  <a:pt x="142849" y="6380162"/>
                </a:lnTo>
                <a:lnTo>
                  <a:pt x="95237" y="6557962"/>
                </a:lnTo>
                <a:lnTo>
                  <a:pt x="73012" y="6640512"/>
                </a:lnTo>
                <a:lnTo>
                  <a:pt x="52374" y="6718300"/>
                </a:lnTo>
                <a:lnTo>
                  <a:pt x="26987" y="6791323"/>
                </a:lnTo>
                <a:lnTo>
                  <a:pt x="0" y="6857999"/>
                </a:lnTo>
                <a:lnTo>
                  <a:pt x="271411" y="6857999"/>
                </a:lnTo>
                <a:lnTo>
                  <a:pt x="298386" y="6770686"/>
                </a:lnTo>
                <a:lnTo>
                  <a:pt x="323786" y="6683375"/>
                </a:lnTo>
                <a:lnTo>
                  <a:pt x="349186" y="6594475"/>
                </a:lnTo>
                <a:lnTo>
                  <a:pt x="371398" y="6503987"/>
                </a:lnTo>
                <a:lnTo>
                  <a:pt x="398399" y="6416675"/>
                </a:lnTo>
                <a:lnTo>
                  <a:pt x="426974" y="6332537"/>
                </a:lnTo>
                <a:lnTo>
                  <a:pt x="463423" y="6253162"/>
                </a:lnTo>
                <a:lnTo>
                  <a:pt x="506349" y="6180137"/>
                </a:lnTo>
                <a:lnTo>
                  <a:pt x="553974" y="6118225"/>
                </a:lnTo>
                <a:lnTo>
                  <a:pt x="606298" y="6059487"/>
                </a:lnTo>
                <a:lnTo>
                  <a:pt x="666623" y="6005512"/>
                </a:lnTo>
                <a:lnTo>
                  <a:pt x="730123" y="5951537"/>
                </a:lnTo>
                <a:lnTo>
                  <a:pt x="931672" y="5797550"/>
                </a:lnTo>
                <a:lnTo>
                  <a:pt x="996696" y="5746750"/>
                </a:lnTo>
                <a:lnTo>
                  <a:pt x="1058672" y="5692775"/>
                </a:lnTo>
                <a:lnTo>
                  <a:pt x="1115822" y="5634037"/>
                </a:lnTo>
                <a:lnTo>
                  <a:pt x="1168146" y="5575300"/>
                </a:lnTo>
                <a:lnTo>
                  <a:pt x="1211072" y="5511800"/>
                </a:lnTo>
                <a:lnTo>
                  <a:pt x="1247521" y="5440299"/>
                </a:lnTo>
                <a:lnTo>
                  <a:pt x="1269746" y="5370449"/>
                </a:lnTo>
                <a:lnTo>
                  <a:pt x="1284097" y="5292725"/>
                </a:lnTo>
                <a:lnTo>
                  <a:pt x="1290447" y="5216525"/>
                </a:lnTo>
                <a:lnTo>
                  <a:pt x="1288796" y="5135499"/>
                </a:lnTo>
                <a:lnTo>
                  <a:pt x="1282446" y="5054600"/>
                </a:lnTo>
                <a:lnTo>
                  <a:pt x="1274572" y="4970399"/>
                </a:lnTo>
                <a:lnTo>
                  <a:pt x="1263396" y="4886325"/>
                </a:lnTo>
                <a:lnTo>
                  <a:pt x="1250696" y="4802124"/>
                </a:lnTo>
                <a:lnTo>
                  <a:pt x="1241171" y="4718050"/>
                </a:lnTo>
                <a:lnTo>
                  <a:pt x="1234821" y="4633849"/>
                </a:lnTo>
                <a:lnTo>
                  <a:pt x="1230122" y="4552950"/>
                </a:lnTo>
                <a:lnTo>
                  <a:pt x="1234821" y="4473575"/>
                </a:lnTo>
                <a:lnTo>
                  <a:pt x="1244346" y="4395724"/>
                </a:lnTo>
                <a:lnTo>
                  <a:pt x="1265047" y="4314825"/>
                </a:lnTo>
                <a:lnTo>
                  <a:pt x="1296797" y="4235450"/>
                </a:lnTo>
                <a:lnTo>
                  <a:pt x="1334770" y="4156075"/>
                </a:lnTo>
                <a:lnTo>
                  <a:pt x="1377696" y="4076700"/>
                </a:lnTo>
                <a:lnTo>
                  <a:pt x="1422146" y="3998849"/>
                </a:lnTo>
                <a:lnTo>
                  <a:pt x="1469771" y="3919474"/>
                </a:lnTo>
                <a:lnTo>
                  <a:pt x="1512570" y="3840099"/>
                </a:lnTo>
                <a:lnTo>
                  <a:pt x="1555496" y="3759200"/>
                </a:lnTo>
                <a:lnTo>
                  <a:pt x="1591945" y="3678174"/>
                </a:lnTo>
                <a:lnTo>
                  <a:pt x="1620520" y="3597275"/>
                </a:lnTo>
                <a:lnTo>
                  <a:pt x="1636395" y="3514725"/>
                </a:lnTo>
                <a:lnTo>
                  <a:pt x="1645920" y="3429000"/>
                </a:lnTo>
                <a:lnTo>
                  <a:pt x="1636395" y="3343275"/>
                </a:lnTo>
                <a:lnTo>
                  <a:pt x="1620520" y="3260725"/>
                </a:lnTo>
                <a:lnTo>
                  <a:pt x="1591945" y="3179699"/>
                </a:lnTo>
                <a:lnTo>
                  <a:pt x="1555496" y="3098800"/>
                </a:lnTo>
                <a:lnTo>
                  <a:pt x="1512570" y="3017774"/>
                </a:lnTo>
                <a:lnTo>
                  <a:pt x="1469771" y="2938399"/>
                </a:lnTo>
                <a:lnTo>
                  <a:pt x="1422146" y="2859024"/>
                </a:lnTo>
                <a:lnTo>
                  <a:pt x="1377696" y="2781300"/>
                </a:lnTo>
                <a:lnTo>
                  <a:pt x="1334770" y="2701925"/>
                </a:lnTo>
                <a:lnTo>
                  <a:pt x="1296797" y="2622550"/>
                </a:lnTo>
                <a:lnTo>
                  <a:pt x="1265047" y="2543175"/>
                </a:lnTo>
                <a:lnTo>
                  <a:pt x="1244346" y="2462149"/>
                </a:lnTo>
                <a:lnTo>
                  <a:pt x="1234821" y="2384425"/>
                </a:lnTo>
                <a:lnTo>
                  <a:pt x="1230122" y="2305050"/>
                </a:lnTo>
                <a:lnTo>
                  <a:pt x="1234821" y="2224024"/>
                </a:lnTo>
                <a:lnTo>
                  <a:pt x="1241171" y="2139950"/>
                </a:lnTo>
                <a:lnTo>
                  <a:pt x="1250696" y="2055749"/>
                </a:lnTo>
                <a:lnTo>
                  <a:pt x="1263396" y="1971675"/>
                </a:lnTo>
                <a:lnTo>
                  <a:pt x="1274572" y="1887474"/>
                </a:lnTo>
                <a:lnTo>
                  <a:pt x="1282446" y="1803400"/>
                </a:lnTo>
                <a:lnTo>
                  <a:pt x="1288796" y="1722374"/>
                </a:lnTo>
                <a:lnTo>
                  <a:pt x="1290447" y="1641475"/>
                </a:lnTo>
                <a:lnTo>
                  <a:pt x="1284097" y="1565275"/>
                </a:lnTo>
                <a:lnTo>
                  <a:pt x="1269746" y="1487424"/>
                </a:lnTo>
                <a:lnTo>
                  <a:pt x="1247521" y="1417574"/>
                </a:lnTo>
                <a:lnTo>
                  <a:pt x="1211072" y="1346200"/>
                </a:lnTo>
                <a:lnTo>
                  <a:pt x="1168146" y="1282700"/>
                </a:lnTo>
                <a:lnTo>
                  <a:pt x="1115822" y="1223899"/>
                </a:lnTo>
                <a:lnTo>
                  <a:pt x="1058672" y="1165225"/>
                </a:lnTo>
                <a:lnTo>
                  <a:pt x="996696" y="1111250"/>
                </a:lnTo>
                <a:lnTo>
                  <a:pt x="931672" y="1060450"/>
                </a:lnTo>
                <a:lnTo>
                  <a:pt x="730123" y="906399"/>
                </a:lnTo>
                <a:lnTo>
                  <a:pt x="666623" y="852424"/>
                </a:lnTo>
                <a:lnTo>
                  <a:pt x="606298" y="798449"/>
                </a:lnTo>
                <a:lnTo>
                  <a:pt x="553974" y="739775"/>
                </a:lnTo>
                <a:lnTo>
                  <a:pt x="506349" y="677799"/>
                </a:lnTo>
                <a:lnTo>
                  <a:pt x="463423" y="604774"/>
                </a:lnTo>
                <a:lnTo>
                  <a:pt x="426974" y="525399"/>
                </a:lnTo>
                <a:lnTo>
                  <a:pt x="398399" y="441325"/>
                </a:lnTo>
                <a:lnTo>
                  <a:pt x="371398" y="353949"/>
                </a:lnTo>
                <a:lnTo>
                  <a:pt x="349186" y="263525"/>
                </a:lnTo>
                <a:lnTo>
                  <a:pt x="323786" y="174625"/>
                </a:lnTo>
                <a:lnTo>
                  <a:pt x="298386" y="87249"/>
                </a:lnTo>
                <a:lnTo>
                  <a:pt x="271411" y="0"/>
                </a:lnTo>
                <a:close/>
              </a:path>
            </a:pathLst>
          </a:custGeom>
          <a:solidFill>
            <a:srgbClr val="F8B32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40" name="Google Shape;40;p9"/>
          <p:cNvSpPr txBox="1">
            <a:spLocks noGrp="1"/>
          </p:cNvSpPr>
          <p:nvPr>
            <p:ph type="ctrTitle"/>
          </p:nvPr>
        </p:nvSpPr>
        <p:spPr>
          <a:xfrm>
            <a:off x="1301782" y="2563877"/>
            <a:ext cx="6540600" cy="15720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6000" b="1" i="0">
                <a:solidFill>
                  <a:srgbClr val="F3F3F1"/>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9"/>
          <p:cNvSpPr txBox="1">
            <a:spLocks noGrp="1"/>
          </p:cNvSpPr>
          <p:nvPr>
            <p:ph type="subTitle" idx="1"/>
          </p:nvPr>
        </p:nvSpPr>
        <p:spPr>
          <a:xfrm>
            <a:off x="1371600" y="2880360"/>
            <a:ext cx="6400800" cy="1285800"/>
          </a:xfrm>
          <a:prstGeom prst="rect">
            <a:avLst/>
          </a:prstGeom>
          <a:noFill/>
          <a:ln>
            <a:noFill/>
          </a:ln>
        </p:spPr>
        <p:txBody>
          <a:bodyPr spcFirstLastPara="1" wrap="square" lIns="0" tIns="0" rIns="0" bIns="0" anchor="t" anchorCtr="0">
            <a:spAutoFit/>
          </a:bodyPr>
          <a:lstStyle>
            <a:lvl1pPr lvl="0" algn="l" rtl="0">
              <a:spcBef>
                <a:spcPts val="750"/>
              </a:spcBef>
              <a:spcAft>
                <a:spcPts val="0"/>
              </a:spcAft>
              <a:buSzPts val="2100"/>
              <a:buNone/>
              <a:defRPr/>
            </a:lvl1pPr>
            <a:lvl2pPr lvl="1" algn="l" rtl="0">
              <a:spcBef>
                <a:spcPts val="375"/>
              </a:spcBef>
              <a:spcAft>
                <a:spcPts val="0"/>
              </a:spcAft>
              <a:buSzPts val="1800"/>
              <a:buNone/>
              <a:defRPr/>
            </a:lvl2pPr>
            <a:lvl3pPr lvl="2" algn="l" rtl="0">
              <a:spcBef>
                <a:spcPts val="375"/>
              </a:spcBef>
              <a:spcAft>
                <a:spcPts val="0"/>
              </a:spcAft>
              <a:buSzPts val="1500"/>
              <a:buNone/>
              <a:defRPr/>
            </a:lvl3pPr>
            <a:lvl4pPr lvl="3" algn="l" rtl="0">
              <a:spcBef>
                <a:spcPts val="375"/>
              </a:spcBef>
              <a:spcAft>
                <a:spcPts val="0"/>
              </a:spcAft>
              <a:buSzPts val="1350"/>
              <a:buNone/>
              <a:defRPr/>
            </a:lvl4pPr>
            <a:lvl5pPr lvl="4" algn="l" rtl="0">
              <a:spcBef>
                <a:spcPts val="375"/>
              </a:spcBef>
              <a:spcAft>
                <a:spcPts val="0"/>
              </a:spcAft>
              <a:buSzPts val="1350"/>
              <a:buNone/>
              <a:defRPr/>
            </a:lvl5pPr>
            <a:lvl6pPr lvl="5" algn="l" rtl="0">
              <a:spcBef>
                <a:spcPts val="375"/>
              </a:spcBef>
              <a:spcAft>
                <a:spcPts val="0"/>
              </a:spcAft>
              <a:buSzPts val="1350"/>
              <a:buNone/>
              <a:defRPr/>
            </a:lvl6pPr>
            <a:lvl7pPr lvl="6" algn="l" rtl="0">
              <a:spcBef>
                <a:spcPts val="375"/>
              </a:spcBef>
              <a:spcAft>
                <a:spcPts val="0"/>
              </a:spcAft>
              <a:buSzPts val="1350"/>
              <a:buNone/>
              <a:defRPr/>
            </a:lvl7pPr>
            <a:lvl8pPr lvl="7" algn="l" rtl="0">
              <a:spcBef>
                <a:spcPts val="375"/>
              </a:spcBef>
              <a:spcAft>
                <a:spcPts val="0"/>
              </a:spcAft>
              <a:buSzPts val="1350"/>
              <a:buNone/>
              <a:defRPr/>
            </a:lvl8pPr>
            <a:lvl9pPr lvl="8" algn="l" rtl="0">
              <a:spcBef>
                <a:spcPts val="375"/>
              </a:spcBef>
              <a:spcAft>
                <a:spcPts val="0"/>
              </a:spcAft>
              <a:buSzPts val="1350"/>
              <a:buNone/>
              <a:defRPr/>
            </a:lvl9pPr>
          </a:lstStyle>
          <a:p>
            <a:endParaRPr/>
          </a:p>
        </p:txBody>
      </p:sp>
      <p:sp>
        <p:nvSpPr>
          <p:cNvPr id="42" name="Google Shape;42;p9"/>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3" name="Google Shape;43;p9"/>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AAB9E-6BC3-54D0-48EB-0B1114F9B4C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BC52F45-B92C-F1B3-7640-E9DE98E158DB}"/>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3495D4C-C023-C03D-6380-63D46DC1E9DC}"/>
              </a:ext>
            </a:extLst>
          </p:cNvPr>
          <p:cNvSpPr>
            <a:spLocks noGrp="1"/>
          </p:cNvSpPr>
          <p:nvPr>
            <p:ph type="dt" sz="half" idx="10"/>
          </p:nvPr>
        </p:nvSpPr>
        <p:spPr/>
        <p:txBody>
          <a:bodyPr/>
          <a:lstStyle/>
          <a:p>
            <a:fld id="{DCA96C41-5463-A940-A2DF-EC7AC840864C}" type="datetimeFigureOut">
              <a:rPr lang="en-US" smtClean="0"/>
              <a:t>3/28/23</a:t>
            </a:fld>
            <a:endParaRPr lang="en-US"/>
          </a:p>
        </p:txBody>
      </p:sp>
      <p:sp>
        <p:nvSpPr>
          <p:cNvPr id="5" name="Footer Placeholder 4">
            <a:extLst>
              <a:ext uri="{FF2B5EF4-FFF2-40B4-BE49-F238E27FC236}">
                <a16:creationId xmlns:a16="http://schemas.microsoft.com/office/drawing/2014/main" id="{F61047EB-81BD-B521-98D9-0D45CB02C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3AF27-6066-49A8-909F-FDA6D2971693}"/>
              </a:ext>
            </a:extLst>
          </p:cNvPr>
          <p:cNvSpPr>
            <a:spLocks noGrp="1"/>
          </p:cNvSpPr>
          <p:nvPr>
            <p:ph type="sldNum" sz="quarter" idx="12"/>
          </p:nvPr>
        </p:nvSpPr>
        <p:spPr/>
        <p:txBody>
          <a:bodyPr/>
          <a:lstStyle/>
          <a:p>
            <a:fld id="{5CD159EB-503C-1946-BD8E-922462265818}" type="slidenum">
              <a:rPr lang="en-US" smtClean="0"/>
              <a:t>‹#›</a:t>
            </a:fld>
            <a:endParaRPr lang="en-US"/>
          </a:p>
        </p:txBody>
      </p:sp>
    </p:spTree>
    <p:extLst>
      <p:ext uri="{BB962C8B-B14F-4D97-AF65-F5344CB8AC3E}">
        <p14:creationId xmlns:p14="http://schemas.microsoft.com/office/powerpoint/2010/main" val="203918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7148D-775E-2B50-1906-0DC0BE334D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35E9B1-EEDD-04E3-B7B0-685FD1600D05}"/>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52CF10-35F3-CA25-AC04-16A49C8C587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9BF420-A9A0-275D-2D76-6A472D11771E}"/>
              </a:ext>
            </a:extLst>
          </p:cNvPr>
          <p:cNvSpPr>
            <a:spLocks noGrp="1"/>
          </p:cNvSpPr>
          <p:nvPr>
            <p:ph type="dt" sz="half" idx="10"/>
          </p:nvPr>
        </p:nvSpPr>
        <p:spPr/>
        <p:txBody>
          <a:bodyPr/>
          <a:lstStyle/>
          <a:p>
            <a:fld id="{DCA96C41-5463-A940-A2DF-EC7AC840864C}" type="datetimeFigureOut">
              <a:rPr lang="en-US" smtClean="0"/>
              <a:t>3/28/23</a:t>
            </a:fld>
            <a:endParaRPr lang="en-US"/>
          </a:p>
        </p:txBody>
      </p:sp>
      <p:sp>
        <p:nvSpPr>
          <p:cNvPr id="6" name="Footer Placeholder 5">
            <a:extLst>
              <a:ext uri="{FF2B5EF4-FFF2-40B4-BE49-F238E27FC236}">
                <a16:creationId xmlns:a16="http://schemas.microsoft.com/office/drawing/2014/main" id="{ED8B8E0E-EAFC-A642-024D-B81DC08BD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94AE5-57FF-38E3-84D5-0F63B3C72696}"/>
              </a:ext>
            </a:extLst>
          </p:cNvPr>
          <p:cNvSpPr>
            <a:spLocks noGrp="1"/>
          </p:cNvSpPr>
          <p:nvPr>
            <p:ph type="sldNum" sz="quarter" idx="12"/>
          </p:nvPr>
        </p:nvSpPr>
        <p:spPr/>
        <p:txBody>
          <a:bodyPr/>
          <a:lstStyle/>
          <a:p>
            <a:fld id="{5CD159EB-503C-1946-BD8E-922462265818}" type="slidenum">
              <a:rPr lang="en-US" smtClean="0"/>
              <a:t>‹#›</a:t>
            </a:fld>
            <a:endParaRPr lang="en-US"/>
          </a:p>
        </p:txBody>
      </p:sp>
    </p:spTree>
    <p:extLst>
      <p:ext uri="{BB962C8B-B14F-4D97-AF65-F5344CB8AC3E}">
        <p14:creationId xmlns:p14="http://schemas.microsoft.com/office/powerpoint/2010/main" val="309446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628650" y="4936311"/>
            <a:ext cx="2057400" cy="14283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028950" y="4936311"/>
            <a:ext cx="3086100" cy="14283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457950" y="4936311"/>
            <a:ext cx="2057400" cy="14283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888888"/>
                </a:solidFill>
                <a:latin typeface="Arial"/>
                <a:ea typeface="Arial"/>
                <a:cs typeface="Arial"/>
                <a:sym typeface="Arial"/>
              </a:defRPr>
            </a:lvl1pPr>
            <a:lvl2pPr marL="0" marR="0" lvl="1" indent="0" algn="r" rtl="0">
              <a:spcBef>
                <a:spcPts val="0"/>
              </a:spcBef>
              <a:buNone/>
              <a:defRPr sz="800" b="0" i="0" u="none" strike="noStrike" cap="none">
                <a:solidFill>
                  <a:srgbClr val="888888"/>
                </a:solidFill>
                <a:latin typeface="Arial"/>
                <a:ea typeface="Arial"/>
                <a:cs typeface="Arial"/>
                <a:sym typeface="Arial"/>
              </a:defRPr>
            </a:lvl2pPr>
            <a:lvl3pPr marL="0" marR="0" lvl="2" indent="0" algn="r" rtl="0">
              <a:spcBef>
                <a:spcPts val="0"/>
              </a:spcBef>
              <a:buNone/>
              <a:defRPr sz="800" b="0" i="0" u="none" strike="noStrike" cap="none">
                <a:solidFill>
                  <a:srgbClr val="888888"/>
                </a:solidFill>
                <a:latin typeface="Arial"/>
                <a:ea typeface="Arial"/>
                <a:cs typeface="Arial"/>
                <a:sym typeface="Arial"/>
              </a:defRPr>
            </a:lvl3pPr>
            <a:lvl4pPr marL="0" marR="0" lvl="3" indent="0" algn="r" rtl="0">
              <a:spcBef>
                <a:spcPts val="0"/>
              </a:spcBef>
              <a:buNone/>
              <a:defRPr sz="800" b="0" i="0" u="none" strike="noStrike" cap="none">
                <a:solidFill>
                  <a:srgbClr val="888888"/>
                </a:solidFill>
                <a:latin typeface="Arial"/>
                <a:ea typeface="Arial"/>
                <a:cs typeface="Arial"/>
                <a:sym typeface="Arial"/>
              </a:defRPr>
            </a:lvl4pPr>
            <a:lvl5pPr marL="0" marR="0" lvl="4" indent="0" algn="r" rtl="0">
              <a:spcBef>
                <a:spcPts val="0"/>
              </a:spcBef>
              <a:buNone/>
              <a:defRPr sz="800" b="0" i="0" u="none" strike="noStrike" cap="none">
                <a:solidFill>
                  <a:srgbClr val="888888"/>
                </a:solidFill>
                <a:latin typeface="Arial"/>
                <a:ea typeface="Arial"/>
                <a:cs typeface="Arial"/>
                <a:sym typeface="Arial"/>
              </a:defRPr>
            </a:lvl5pPr>
            <a:lvl6pPr marL="0" marR="0" lvl="5" indent="0" algn="r" rtl="0">
              <a:spcBef>
                <a:spcPts val="0"/>
              </a:spcBef>
              <a:buNone/>
              <a:defRPr sz="800" b="0" i="0" u="none" strike="noStrike" cap="none">
                <a:solidFill>
                  <a:srgbClr val="888888"/>
                </a:solidFill>
                <a:latin typeface="Arial"/>
                <a:ea typeface="Arial"/>
                <a:cs typeface="Arial"/>
                <a:sym typeface="Arial"/>
              </a:defRPr>
            </a:lvl6pPr>
            <a:lvl7pPr marL="0" marR="0" lvl="6" indent="0" algn="r" rtl="0">
              <a:spcBef>
                <a:spcPts val="0"/>
              </a:spcBef>
              <a:buNone/>
              <a:defRPr sz="800" b="0" i="0" u="none" strike="noStrike" cap="none">
                <a:solidFill>
                  <a:srgbClr val="888888"/>
                </a:solidFill>
                <a:latin typeface="Arial"/>
                <a:ea typeface="Arial"/>
                <a:cs typeface="Arial"/>
                <a:sym typeface="Arial"/>
              </a:defRPr>
            </a:lvl7pPr>
            <a:lvl8pPr marL="0" marR="0" lvl="7" indent="0" algn="r" rtl="0">
              <a:spcBef>
                <a:spcPts val="0"/>
              </a:spcBef>
              <a:buNone/>
              <a:defRPr sz="800" b="0" i="0" u="none" strike="noStrike" cap="none">
                <a:solidFill>
                  <a:srgbClr val="888888"/>
                </a:solidFill>
                <a:latin typeface="Arial"/>
                <a:ea typeface="Arial"/>
                <a:cs typeface="Arial"/>
                <a:sym typeface="Arial"/>
              </a:defRPr>
            </a:lvl8pPr>
            <a:lvl9pPr marL="0" marR="0" lvl="8" indent="0" algn="r" rtl="0">
              <a:spcBef>
                <a:spcPts val="0"/>
              </a:spcBef>
              <a:buNone/>
              <a:defRPr sz="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B9CE9C-5A6F-A6D3-8800-56181C03012F}"/>
              </a:ext>
            </a:extLst>
          </p:cNvPr>
          <p:cNvSpPr>
            <a:spLocks noGrp="1"/>
          </p:cNvSpPr>
          <p:nvPr>
            <p:ph type="ctrTitle"/>
          </p:nvPr>
        </p:nvSpPr>
        <p:spPr/>
        <p:txBody>
          <a:bodyPr/>
          <a:lstStyle/>
          <a:p>
            <a:r>
              <a:rPr lang="en-US" dirty="0"/>
              <a:t>Object Oriented Programming (OOPs)</a:t>
            </a:r>
          </a:p>
        </p:txBody>
      </p:sp>
      <p:sp>
        <p:nvSpPr>
          <p:cNvPr id="5" name="Subtitle 4">
            <a:extLst>
              <a:ext uri="{FF2B5EF4-FFF2-40B4-BE49-F238E27FC236}">
                <a16:creationId xmlns:a16="http://schemas.microsoft.com/office/drawing/2014/main" id="{304E89D8-04FE-4ACE-8699-AEC0A4EF970A}"/>
              </a:ext>
            </a:extLst>
          </p:cNvPr>
          <p:cNvSpPr>
            <a:spLocks noGrp="1"/>
          </p:cNvSpPr>
          <p:nvPr>
            <p:ph type="subTitle" idx="1"/>
          </p:nvPr>
        </p:nvSpPr>
        <p:spPr/>
        <p:txBody>
          <a:bodyPr/>
          <a:lstStyle/>
          <a:p>
            <a:r>
              <a:rPr lang="en-US" dirty="0"/>
              <a:t>CSE 1300 Module 7</a:t>
            </a:r>
          </a:p>
        </p:txBody>
      </p:sp>
    </p:spTree>
    <p:extLst>
      <p:ext uri="{BB962C8B-B14F-4D97-AF65-F5344CB8AC3E}">
        <p14:creationId xmlns:p14="http://schemas.microsoft.com/office/powerpoint/2010/main" val="419325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7BEC0-D0F4-AAD8-C150-BE3C8D952F94}"/>
              </a:ext>
            </a:extLst>
          </p:cNvPr>
          <p:cNvSpPr>
            <a:spLocks noGrp="1"/>
          </p:cNvSpPr>
          <p:nvPr>
            <p:ph type="title"/>
          </p:nvPr>
        </p:nvSpPr>
        <p:spPr>
          <a:xfrm>
            <a:off x="334163" y="209405"/>
            <a:ext cx="8341730" cy="685800"/>
          </a:xfrm>
        </p:spPr>
        <p:txBody>
          <a:bodyPr/>
          <a:lstStyle/>
          <a:p>
            <a:r>
              <a:rPr lang="en-US" dirty="0"/>
              <a:t>Example:</a:t>
            </a:r>
          </a:p>
        </p:txBody>
      </p:sp>
      <p:sp>
        <p:nvSpPr>
          <p:cNvPr id="3" name="Content Placeholder 2">
            <a:extLst>
              <a:ext uri="{FF2B5EF4-FFF2-40B4-BE49-F238E27FC236}">
                <a16:creationId xmlns:a16="http://schemas.microsoft.com/office/drawing/2014/main" id="{45FAAEBE-68E9-3799-DF37-7C503C72069A}"/>
              </a:ext>
            </a:extLst>
          </p:cNvPr>
          <p:cNvSpPr>
            <a:spLocks noGrp="1"/>
          </p:cNvSpPr>
          <p:nvPr>
            <p:ph idx="1"/>
          </p:nvPr>
        </p:nvSpPr>
        <p:spPr>
          <a:xfrm>
            <a:off x="334163" y="990696"/>
            <a:ext cx="8341730" cy="4036671"/>
          </a:xfrm>
        </p:spPr>
        <p:txBody>
          <a:bodyPr>
            <a:normAutofit fontScale="92500" lnSpcReduction="10000"/>
          </a:bodyPr>
          <a:lstStyle/>
          <a:p>
            <a:pPr>
              <a:buFont typeface="Arial" panose="020B0604020202020204" pitchFamily="34" charset="0"/>
              <a:buChar char="•"/>
            </a:pPr>
            <a:r>
              <a:rPr lang="en-US" sz="1650" dirty="0"/>
              <a:t>Suppose we have a parent class called "Animal" with a method called "speak" that prints a message.</a:t>
            </a:r>
          </a:p>
          <a:p>
            <a:pPr>
              <a:buFont typeface="Arial" panose="020B0604020202020204" pitchFamily="34" charset="0"/>
              <a:buChar char="•"/>
            </a:pPr>
            <a:r>
              <a:rPr lang="en-US" sz="1650" dirty="0"/>
              <a:t>We want to create a subclass called "Cat" that inherits from the "Animal" class and also has its own method called "meow" that prints a different message.</a:t>
            </a:r>
          </a:p>
          <a:p>
            <a:pPr>
              <a:buFont typeface="Arial" panose="020B0604020202020204" pitchFamily="34" charset="0"/>
              <a:buChar char="•"/>
            </a:pPr>
            <a:r>
              <a:rPr lang="en-US" sz="1650" dirty="0"/>
              <a:t>Here's how we can do it in Python:</a:t>
            </a:r>
          </a:p>
          <a:p>
            <a:pPr marL="0" indent="0">
              <a:buNone/>
            </a:pPr>
            <a:r>
              <a:rPr lang="en-US" sz="1650" dirty="0"/>
              <a:t># Define the parent class</a:t>
            </a:r>
          </a:p>
          <a:p>
            <a:pPr marL="0" indent="0">
              <a:buNone/>
            </a:pPr>
            <a:r>
              <a:rPr lang="en-US" sz="1650" dirty="0"/>
              <a:t>class Animal:</a:t>
            </a:r>
          </a:p>
          <a:p>
            <a:pPr marL="0" indent="0">
              <a:buNone/>
            </a:pPr>
            <a:r>
              <a:rPr lang="en-US" sz="1650" dirty="0"/>
              <a:t>    def speak(self):</a:t>
            </a:r>
          </a:p>
          <a:p>
            <a:pPr marL="0" indent="0">
              <a:buNone/>
            </a:pPr>
            <a:r>
              <a:rPr lang="en-US" sz="1650" dirty="0"/>
              <a:t>        print("Hello!")</a:t>
            </a:r>
          </a:p>
          <a:p>
            <a:pPr marL="0" indent="0">
              <a:buNone/>
            </a:pPr>
            <a:endParaRPr lang="en-US" sz="1650" dirty="0"/>
          </a:p>
          <a:p>
            <a:pPr marL="0" indent="0">
              <a:buNone/>
            </a:pPr>
            <a:r>
              <a:rPr lang="en-US" sz="1650" dirty="0"/>
              <a:t># Define the subclass</a:t>
            </a:r>
          </a:p>
          <a:p>
            <a:pPr marL="0" indent="0">
              <a:buNone/>
            </a:pPr>
            <a:r>
              <a:rPr lang="en-US" sz="1650" dirty="0"/>
              <a:t>class Cat(Animal):</a:t>
            </a:r>
          </a:p>
          <a:p>
            <a:pPr marL="0" indent="0">
              <a:buNone/>
            </a:pPr>
            <a:r>
              <a:rPr lang="en-US" sz="1650" dirty="0"/>
              <a:t>    def meow(self):</a:t>
            </a:r>
          </a:p>
          <a:p>
            <a:pPr marL="0" indent="0">
              <a:buNone/>
            </a:pPr>
            <a:r>
              <a:rPr lang="en-US" sz="1650" dirty="0"/>
              <a:t>        print("Meow!")</a:t>
            </a:r>
          </a:p>
          <a:p>
            <a:pPr marL="0" indent="0">
              <a:buNone/>
            </a:pPr>
            <a:endParaRPr lang="en-US" dirty="0"/>
          </a:p>
        </p:txBody>
      </p:sp>
    </p:spTree>
    <p:extLst>
      <p:ext uri="{BB962C8B-B14F-4D97-AF65-F5344CB8AC3E}">
        <p14:creationId xmlns:p14="http://schemas.microsoft.com/office/powerpoint/2010/main" val="3220844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1A7C4-3840-9731-E9DA-87E478EC218D}"/>
              </a:ext>
            </a:extLst>
          </p:cNvPr>
          <p:cNvSpPr>
            <a:spLocks noGrp="1"/>
          </p:cNvSpPr>
          <p:nvPr>
            <p:ph type="title"/>
          </p:nvPr>
        </p:nvSpPr>
        <p:spPr>
          <a:xfrm>
            <a:off x="287358" y="223365"/>
            <a:ext cx="8402497" cy="677119"/>
          </a:xfrm>
        </p:spPr>
        <p:txBody>
          <a:bodyPr/>
          <a:lstStyle/>
          <a:p>
            <a:r>
              <a:rPr lang="en-US" dirty="0"/>
              <a:t>Explanation:</a:t>
            </a:r>
          </a:p>
        </p:txBody>
      </p:sp>
      <p:sp>
        <p:nvSpPr>
          <p:cNvPr id="3" name="Content Placeholder 2">
            <a:extLst>
              <a:ext uri="{FF2B5EF4-FFF2-40B4-BE49-F238E27FC236}">
                <a16:creationId xmlns:a16="http://schemas.microsoft.com/office/drawing/2014/main" id="{9CF2A6EC-4C6D-F4B3-E6B0-9C94B23AEBFD}"/>
              </a:ext>
            </a:extLst>
          </p:cNvPr>
          <p:cNvSpPr>
            <a:spLocks noGrp="1"/>
          </p:cNvSpPr>
          <p:nvPr>
            <p:ph idx="1"/>
          </p:nvPr>
        </p:nvSpPr>
        <p:spPr>
          <a:xfrm>
            <a:off x="336653" y="835608"/>
            <a:ext cx="8626297" cy="3778273"/>
          </a:xfrm>
        </p:spPr>
        <p:txBody>
          <a:bodyPr>
            <a:normAutofit fontScale="62500" lnSpcReduction="20000"/>
          </a:bodyPr>
          <a:lstStyle/>
          <a:p>
            <a:pPr>
              <a:buFont typeface="Arial" panose="020B0604020202020204" pitchFamily="34" charset="0"/>
              <a:buChar char="•"/>
            </a:pPr>
            <a:r>
              <a:rPr lang="en-US" sz="1800" dirty="0"/>
              <a:t>In this example, the "Cat" class inherits the "speak" method from the "Animal" class and also defines its own method "meow".</a:t>
            </a:r>
          </a:p>
          <a:p>
            <a:pPr>
              <a:buFont typeface="Arial" panose="020B0604020202020204" pitchFamily="34" charset="0"/>
              <a:buChar char="•"/>
            </a:pPr>
            <a:r>
              <a:rPr lang="en-US" sz="1800" dirty="0"/>
              <a:t>We can now create objects of the "Cat" class and call its methods like below:</a:t>
            </a:r>
          </a:p>
          <a:p>
            <a:pPr marL="0" indent="0">
              <a:buNone/>
            </a:pPr>
            <a:r>
              <a:rPr lang="en-US" sz="1800" dirty="0"/>
              <a:t># Create an object of the Cat class</a:t>
            </a:r>
          </a:p>
          <a:p>
            <a:pPr marL="0" indent="0">
              <a:buNone/>
            </a:pPr>
            <a:r>
              <a:rPr lang="en-US" sz="1800" dirty="0" err="1"/>
              <a:t>my_cat</a:t>
            </a:r>
            <a:r>
              <a:rPr lang="en-US" sz="1800" dirty="0"/>
              <a:t> = Cat()</a:t>
            </a:r>
          </a:p>
          <a:p>
            <a:pPr marL="0" indent="0">
              <a:buNone/>
            </a:pPr>
            <a:endParaRPr lang="en-US" sz="1800" dirty="0"/>
          </a:p>
          <a:p>
            <a:pPr marL="0" indent="0">
              <a:buNone/>
            </a:pPr>
            <a:r>
              <a:rPr lang="en-US" sz="1800" dirty="0"/>
              <a:t># Call the inherited method</a:t>
            </a:r>
          </a:p>
          <a:p>
            <a:pPr marL="0" indent="0">
              <a:buNone/>
            </a:pPr>
            <a:r>
              <a:rPr lang="en-US" sz="1800" dirty="0" err="1"/>
              <a:t>my_cat.speak</a:t>
            </a:r>
            <a:r>
              <a:rPr lang="en-US" sz="1800" dirty="0"/>
              <a:t>()</a:t>
            </a:r>
          </a:p>
          <a:p>
            <a:pPr marL="0" indent="0">
              <a:buNone/>
            </a:pPr>
            <a:endParaRPr lang="en-US" sz="1800" dirty="0"/>
          </a:p>
          <a:p>
            <a:pPr marL="0" indent="0">
              <a:buNone/>
            </a:pPr>
            <a:r>
              <a:rPr lang="en-US" sz="1800" dirty="0"/>
              <a:t># Call the subclass method</a:t>
            </a:r>
          </a:p>
          <a:p>
            <a:pPr marL="0" indent="0">
              <a:buNone/>
            </a:pPr>
            <a:r>
              <a:rPr lang="en-US" sz="1800" dirty="0" err="1"/>
              <a:t>my_cat.meow</a:t>
            </a:r>
            <a:r>
              <a:rPr lang="en-US" sz="1800" dirty="0"/>
              <a:t>()</a:t>
            </a:r>
          </a:p>
          <a:p>
            <a:pPr marL="0" indent="0">
              <a:buNone/>
            </a:pPr>
            <a:r>
              <a:rPr lang="en-US" sz="1800" b="1" dirty="0"/>
              <a:t>Output:</a:t>
            </a:r>
          </a:p>
          <a:p>
            <a:pPr marL="0" indent="0">
              <a:buNone/>
            </a:pPr>
            <a:r>
              <a:rPr lang="en-US" sz="1800" dirty="0"/>
              <a:t>Hello!</a:t>
            </a:r>
          </a:p>
          <a:p>
            <a:pPr marL="0" indent="0">
              <a:buNone/>
            </a:pPr>
            <a:r>
              <a:rPr lang="en-US" sz="1800" dirty="0"/>
              <a:t>Meow!</a:t>
            </a:r>
          </a:p>
          <a:p>
            <a:pPr marL="0" indent="0">
              <a:buNone/>
            </a:pPr>
            <a:endParaRPr lang="en-US" sz="1800" dirty="0"/>
          </a:p>
          <a:p>
            <a:pPr marL="0" indent="0">
              <a:buNone/>
            </a:pPr>
            <a:r>
              <a:rPr lang="en-US" sz="1800" dirty="0"/>
              <a:t>As you can see, the "Cat" object can call both the inherited "speak" method and the subclass-specific "meow" method.</a:t>
            </a:r>
          </a:p>
          <a:p>
            <a:pPr marL="0" indent="0">
              <a:buNone/>
            </a:pPr>
            <a:endParaRPr lang="en-US" dirty="0"/>
          </a:p>
        </p:txBody>
      </p:sp>
    </p:spTree>
    <p:extLst>
      <p:ext uri="{BB962C8B-B14F-4D97-AF65-F5344CB8AC3E}">
        <p14:creationId xmlns:p14="http://schemas.microsoft.com/office/powerpoint/2010/main" val="17535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7395-478B-A572-2670-489B271125E1}"/>
              </a:ext>
            </a:extLst>
          </p:cNvPr>
          <p:cNvSpPr>
            <a:spLocks noGrp="1"/>
          </p:cNvSpPr>
          <p:nvPr>
            <p:ph type="title"/>
          </p:nvPr>
        </p:nvSpPr>
        <p:spPr>
          <a:xfrm>
            <a:off x="475087" y="181485"/>
            <a:ext cx="7886700" cy="994172"/>
          </a:xfrm>
        </p:spPr>
        <p:txBody>
          <a:bodyPr/>
          <a:lstStyle/>
          <a:p>
            <a:r>
              <a:rPr lang="en-US" dirty="0"/>
              <a:t>Multilevel Inheritance </a:t>
            </a:r>
          </a:p>
        </p:txBody>
      </p:sp>
      <p:sp>
        <p:nvSpPr>
          <p:cNvPr id="3" name="Content Placeholder 2">
            <a:extLst>
              <a:ext uri="{FF2B5EF4-FFF2-40B4-BE49-F238E27FC236}">
                <a16:creationId xmlns:a16="http://schemas.microsoft.com/office/drawing/2014/main" id="{867A45D3-3B0F-E784-FBD4-7A58A1ED56EB}"/>
              </a:ext>
            </a:extLst>
          </p:cNvPr>
          <p:cNvSpPr>
            <a:spLocks noGrp="1"/>
          </p:cNvSpPr>
          <p:nvPr>
            <p:ph idx="1"/>
          </p:nvPr>
        </p:nvSpPr>
        <p:spPr>
          <a:xfrm>
            <a:off x="342463" y="994173"/>
            <a:ext cx="7886700" cy="3703854"/>
          </a:xfrm>
        </p:spPr>
        <p:txBody>
          <a:bodyPr>
            <a:normAutofit/>
          </a:bodyPr>
          <a:lstStyle/>
          <a:p>
            <a:pPr>
              <a:buFont typeface="Arial" panose="020B0604020202020204" pitchFamily="34" charset="0"/>
              <a:buChar char="•"/>
            </a:pPr>
            <a:r>
              <a:rPr lang="en-US" sz="2250" dirty="0"/>
              <a:t>In multilevel inheritance, a class inherits from another derived class.</a:t>
            </a:r>
          </a:p>
          <a:p>
            <a:pPr>
              <a:buFont typeface="Arial" panose="020B0604020202020204" pitchFamily="34" charset="0"/>
              <a:buChar char="•"/>
            </a:pPr>
            <a:r>
              <a:rPr lang="en-US" sz="2250" dirty="0"/>
              <a:t>This creates a hierarchy of classes, with each new class inheriting properties and methods from the previous classes.</a:t>
            </a:r>
          </a:p>
          <a:p>
            <a:pPr>
              <a:buFont typeface="Arial" panose="020B0604020202020204" pitchFamily="34" charset="0"/>
              <a:buChar char="•"/>
            </a:pPr>
            <a:r>
              <a:rPr lang="en-US" sz="2250" dirty="0"/>
              <a:t>Multilevel inheritance in Python allows us to create a hierarchy of classes that inherit properties and methods from the previous classes.</a:t>
            </a:r>
          </a:p>
          <a:p>
            <a:pPr>
              <a:buFont typeface="Arial" panose="020B0604020202020204" pitchFamily="34" charset="0"/>
              <a:buChar char="•"/>
            </a:pPr>
            <a:r>
              <a:rPr lang="en-US" sz="2250" dirty="0"/>
              <a:t>This promotes code reuse and makes our code more organized and readable.</a:t>
            </a:r>
          </a:p>
          <a:p>
            <a:endParaRPr lang="en-US" dirty="0">
              <a:latin typeface="Helvetica Neue" panose="02000503000000020004" pitchFamily="2" charset="0"/>
            </a:endParaRPr>
          </a:p>
          <a:p>
            <a:pPr marL="0" indent="0">
              <a:buNone/>
            </a:pPr>
            <a:endParaRPr lang="en-US" dirty="0"/>
          </a:p>
        </p:txBody>
      </p:sp>
    </p:spTree>
    <p:extLst>
      <p:ext uri="{BB962C8B-B14F-4D97-AF65-F5344CB8AC3E}">
        <p14:creationId xmlns:p14="http://schemas.microsoft.com/office/powerpoint/2010/main" val="6550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3D14-506F-C78F-75CA-1F5EC773B68B}"/>
              </a:ext>
            </a:extLst>
          </p:cNvPr>
          <p:cNvSpPr>
            <a:spLocks noGrp="1"/>
          </p:cNvSpPr>
          <p:nvPr>
            <p:ph type="title"/>
          </p:nvPr>
        </p:nvSpPr>
        <p:spPr>
          <a:xfrm>
            <a:off x="260431" y="282524"/>
            <a:ext cx="7886700" cy="533491"/>
          </a:xfrm>
        </p:spPr>
        <p:txBody>
          <a:bodyPr>
            <a:normAutofit fontScale="90000"/>
          </a:bodyPr>
          <a:lstStyle/>
          <a:p>
            <a:r>
              <a:rPr lang="en-US" dirty="0"/>
              <a:t>Example:</a:t>
            </a:r>
          </a:p>
        </p:txBody>
      </p:sp>
      <p:sp>
        <p:nvSpPr>
          <p:cNvPr id="3" name="Content Placeholder 2">
            <a:extLst>
              <a:ext uri="{FF2B5EF4-FFF2-40B4-BE49-F238E27FC236}">
                <a16:creationId xmlns:a16="http://schemas.microsoft.com/office/drawing/2014/main" id="{F8780CD4-C5F6-4B6F-06CC-1D4049882DF8}"/>
              </a:ext>
            </a:extLst>
          </p:cNvPr>
          <p:cNvSpPr>
            <a:spLocks noGrp="1"/>
          </p:cNvSpPr>
          <p:nvPr>
            <p:ph idx="1"/>
          </p:nvPr>
        </p:nvSpPr>
        <p:spPr>
          <a:xfrm>
            <a:off x="444540" y="753193"/>
            <a:ext cx="8254919" cy="3984585"/>
          </a:xfrm>
        </p:spPr>
        <p:txBody>
          <a:bodyPr>
            <a:normAutofit fontScale="47500" lnSpcReduction="20000"/>
          </a:bodyPr>
          <a:lstStyle/>
          <a:p>
            <a:pPr marL="0" indent="0">
              <a:buNone/>
            </a:pPr>
            <a:r>
              <a:rPr lang="en-US" dirty="0"/>
              <a:t>class Animal:</a:t>
            </a:r>
          </a:p>
          <a:p>
            <a:pPr marL="0" indent="0">
              <a:buNone/>
            </a:pPr>
            <a:r>
              <a:rPr lang="en-US" dirty="0"/>
              <a:t>    def __</a:t>
            </a:r>
            <a:r>
              <a:rPr lang="en-US" dirty="0" err="1"/>
              <a:t>init</a:t>
            </a:r>
            <a:r>
              <a:rPr lang="en-US" dirty="0"/>
              <a:t>__(self, name):</a:t>
            </a:r>
          </a:p>
          <a:p>
            <a:pPr marL="0" indent="0">
              <a:buNone/>
            </a:pPr>
            <a:r>
              <a:rPr lang="en-US" dirty="0"/>
              <a:t>        </a:t>
            </a:r>
            <a:r>
              <a:rPr lang="en-US" dirty="0" err="1"/>
              <a:t>self.name</a:t>
            </a:r>
            <a:r>
              <a:rPr lang="en-US" dirty="0"/>
              <a:t> = name</a:t>
            </a:r>
          </a:p>
          <a:p>
            <a:pPr marL="0" indent="0">
              <a:buNone/>
            </a:pPr>
            <a:r>
              <a:rPr lang="en-US" dirty="0"/>
              <a:t>    def sound(self):</a:t>
            </a:r>
          </a:p>
          <a:p>
            <a:pPr marL="0" indent="0">
              <a:buNone/>
            </a:pPr>
            <a:r>
              <a:rPr lang="en-US" dirty="0"/>
              <a:t>        pass</a:t>
            </a:r>
          </a:p>
          <a:p>
            <a:pPr marL="0" indent="0">
              <a:buNone/>
            </a:pPr>
            <a:r>
              <a:rPr lang="en-US" dirty="0"/>
              <a:t>class Dog(Animal):</a:t>
            </a:r>
          </a:p>
          <a:p>
            <a:pPr marL="0" indent="0">
              <a:buNone/>
            </a:pPr>
            <a:r>
              <a:rPr lang="en-US" dirty="0"/>
              <a:t>    def sound(self):</a:t>
            </a:r>
          </a:p>
          <a:p>
            <a:pPr marL="0" indent="0">
              <a:buNone/>
            </a:pPr>
            <a:r>
              <a:rPr lang="en-US" dirty="0"/>
              <a:t>        return "Woof!”</a:t>
            </a:r>
          </a:p>
          <a:p>
            <a:pPr marL="0" indent="0">
              <a:buNone/>
            </a:pPr>
            <a:endParaRPr lang="en-US" dirty="0"/>
          </a:p>
          <a:p>
            <a:pPr marL="0" indent="0">
              <a:buNone/>
            </a:pPr>
            <a:r>
              <a:rPr lang="en-US" dirty="0"/>
              <a:t>class </a:t>
            </a:r>
            <a:r>
              <a:rPr lang="en-US" dirty="0" err="1"/>
              <a:t>GermanShepherd</a:t>
            </a:r>
            <a:r>
              <a:rPr lang="en-US" dirty="0"/>
              <a:t>(Dog):</a:t>
            </a:r>
          </a:p>
          <a:p>
            <a:pPr marL="0" indent="0">
              <a:buNone/>
            </a:pPr>
            <a:r>
              <a:rPr lang="en-US" dirty="0"/>
              <a:t>    def sound(self):</a:t>
            </a:r>
          </a:p>
          <a:p>
            <a:pPr marL="0" indent="0">
              <a:buNone/>
            </a:pPr>
            <a:r>
              <a:rPr lang="en-US" dirty="0"/>
              <a:t>        return "Woof! Woof!”</a:t>
            </a:r>
          </a:p>
          <a:p>
            <a:pPr marL="0" indent="0">
              <a:buNone/>
            </a:pPr>
            <a:endParaRPr lang="en-US" dirty="0"/>
          </a:p>
          <a:p>
            <a:pPr marL="0" indent="0">
              <a:buNone/>
            </a:pPr>
            <a:r>
              <a:rPr lang="en-US" dirty="0" err="1"/>
              <a:t>my_dog</a:t>
            </a:r>
            <a:r>
              <a:rPr lang="en-US" dirty="0"/>
              <a:t> = </a:t>
            </a:r>
            <a:r>
              <a:rPr lang="en-US" dirty="0" err="1"/>
              <a:t>GermanShepherd</a:t>
            </a:r>
            <a:r>
              <a:rPr lang="en-US" dirty="0"/>
              <a:t>("Max")</a:t>
            </a:r>
          </a:p>
          <a:p>
            <a:pPr marL="0" indent="0">
              <a:buNone/>
            </a:pPr>
            <a:r>
              <a:rPr lang="en-US" dirty="0"/>
              <a:t>print(</a:t>
            </a:r>
            <a:r>
              <a:rPr lang="en-US" dirty="0" err="1"/>
              <a:t>my_dog.name</a:t>
            </a:r>
            <a:r>
              <a:rPr lang="en-US" dirty="0"/>
              <a:t>)      # Output: Max</a:t>
            </a:r>
          </a:p>
          <a:p>
            <a:pPr marL="0" indent="0">
              <a:buNone/>
            </a:pPr>
            <a:r>
              <a:rPr lang="en-US" dirty="0"/>
              <a:t>print(</a:t>
            </a:r>
            <a:r>
              <a:rPr lang="en-US" dirty="0" err="1"/>
              <a:t>my_dog.sound</a:t>
            </a:r>
            <a:r>
              <a:rPr lang="en-US" dirty="0"/>
              <a:t>())   # Output: Woof! Woof!</a:t>
            </a:r>
          </a:p>
          <a:p>
            <a:endParaRPr lang="en-US" dirty="0"/>
          </a:p>
        </p:txBody>
      </p:sp>
    </p:spTree>
    <p:extLst>
      <p:ext uri="{BB962C8B-B14F-4D97-AF65-F5344CB8AC3E}">
        <p14:creationId xmlns:p14="http://schemas.microsoft.com/office/powerpoint/2010/main" val="2053912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24C8C-65BB-C10E-EB1F-6E27A401EE8B}"/>
              </a:ext>
            </a:extLst>
          </p:cNvPr>
          <p:cNvSpPr>
            <a:spLocks noGrp="1"/>
          </p:cNvSpPr>
          <p:nvPr>
            <p:ph type="title"/>
          </p:nvPr>
        </p:nvSpPr>
        <p:spPr>
          <a:xfrm>
            <a:off x="428633" y="300969"/>
            <a:ext cx="7886700" cy="642983"/>
          </a:xfrm>
        </p:spPr>
        <p:txBody>
          <a:bodyPr/>
          <a:lstStyle/>
          <a:p>
            <a:r>
              <a:rPr lang="en-US" dirty="0"/>
              <a:t>Explanation:</a:t>
            </a:r>
          </a:p>
        </p:txBody>
      </p:sp>
      <p:sp>
        <p:nvSpPr>
          <p:cNvPr id="3" name="Content Placeholder 2">
            <a:extLst>
              <a:ext uri="{FF2B5EF4-FFF2-40B4-BE49-F238E27FC236}">
                <a16:creationId xmlns:a16="http://schemas.microsoft.com/office/drawing/2014/main" id="{01A3DA29-1E73-26AF-0876-20494BA03CB6}"/>
              </a:ext>
            </a:extLst>
          </p:cNvPr>
          <p:cNvSpPr>
            <a:spLocks noGrp="1"/>
          </p:cNvSpPr>
          <p:nvPr>
            <p:ph idx="1"/>
          </p:nvPr>
        </p:nvSpPr>
        <p:spPr>
          <a:xfrm>
            <a:off x="292268" y="943952"/>
            <a:ext cx="8159429" cy="3800453"/>
          </a:xfrm>
        </p:spPr>
        <p:txBody>
          <a:bodyPr/>
          <a:lstStyle/>
          <a:p>
            <a:pPr>
              <a:buFont typeface="Arial" panose="020B0604020202020204" pitchFamily="34" charset="0"/>
              <a:buChar char="•"/>
            </a:pPr>
            <a:r>
              <a:rPr lang="en-US" sz="1800" dirty="0"/>
              <a:t>We have a base class ‘Animal’ that defines the ‘__</a:t>
            </a:r>
            <a:r>
              <a:rPr lang="en-US" sz="1800" dirty="0" err="1"/>
              <a:t>init</a:t>
            </a:r>
            <a:r>
              <a:rPr lang="en-US" sz="1800" dirty="0"/>
              <a:t>__’ method and a ‘sound’ method that is empty.</a:t>
            </a:r>
          </a:p>
          <a:p>
            <a:pPr>
              <a:buFont typeface="Arial" panose="020B0604020202020204" pitchFamily="34" charset="0"/>
              <a:buChar char="•"/>
            </a:pPr>
            <a:r>
              <a:rPr lang="en-US" sz="1800" dirty="0"/>
              <a:t>The ‘Dog’ class inherits from the ‘Animal’ class and overrides the ‘sound’ method to return "Woof!".</a:t>
            </a:r>
          </a:p>
          <a:p>
            <a:pPr>
              <a:buFont typeface="Arial" panose="020B0604020202020204" pitchFamily="34" charset="0"/>
              <a:buChar char="•"/>
            </a:pPr>
            <a:r>
              <a:rPr lang="en-US" sz="1800" dirty="0"/>
              <a:t>The ‘</a:t>
            </a:r>
            <a:r>
              <a:rPr lang="en-US" sz="1800" dirty="0" err="1"/>
              <a:t>GermanShepherd</a:t>
            </a:r>
            <a:r>
              <a:rPr lang="en-US" sz="1800" dirty="0"/>
              <a:t>’ class inherits from the ‘Dog’ class and overrides the ‘sound’ method to return "Woof! Woof!".</a:t>
            </a:r>
          </a:p>
          <a:p>
            <a:pPr>
              <a:buFont typeface="Arial" panose="020B0604020202020204" pitchFamily="34" charset="0"/>
              <a:buChar char="•"/>
            </a:pPr>
            <a:r>
              <a:rPr lang="en-US" sz="1800" dirty="0"/>
              <a:t>We create an instance of ‘</a:t>
            </a:r>
            <a:r>
              <a:rPr lang="en-US" sz="1800" dirty="0" err="1"/>
              <a:t>GermanShepherd</a:t>
            </a:r>
            <a:r>
              <a:rPr lang="en-US" sz="1800" dirty="0"/>
              <a:t>’ and call the ‘name’ attribute and the ‘sound’ method to get the output.</a:t>
            </a:r>
          </a:p>
          <a:p>
            <a:endParaRPr lang="en-US" dirty="0"/>
          </a:p>
        </p:txBody>
      </p:sp>
    </p:spTree>
    <p:extLst>
      <p:ext uri="{BB962C8B-B14F-4D97-AF65-F5344CB8AC3E}">
        <p14:creationId xmlns:p14="http://schemas.microsoft.com/office/powerpoint/2010/main" val="905849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64E1D-3151-F18B-9837-82BA39B84B8A}"/>
              </a:ext>
            </a:extLst>
          </p:cNvPr>
          <p:cNvSpPr>
            <a:spLocks noGrp="1"/>
          </p:cNvSpPr>
          <p:nvPr>
            <p:ph type="title"/>
          </p:nvPr>
        </p:nvSpPr>
        <p:spPr>
          <a:xfrm>
            <a:off x="338560" y="301845"/>
            <a:ext cx="7886700" cy="757238"/>
          </a:xfrm>
        </p:spPr>
        <p:txBody>
          <a:bodyPr>
            <a:normAutofit/>
          </a:bodyPr>
          <a:lstStyle/>
          <a:p>
            <a:r>
              <a:rPr lang="en-US" dirty="0">
                <a:effectLst/>
              </a:rPr>
              <a:t>Hierarchical Inheritance</a:t>
            </a:r>
            <a:endParaRPr lang="en-US" dirty="0"/>
          </a:p>
        </p:txBody>
      </p:sp>
      <p:sp>
        <p:nvSpPr>
          <p:cNvPr id="3" name="Content Placeholder 2">
            <a:extLst>
              <a:ext uri="{FF2B5EF4-FFF2-40B4-BE49-F238E27FC236}">
                <a16:creationId xmlns:a16="http://schemas.microsoft.com/office/drawing/2014/main" id="{2F1A2BC0-1059-0E0F-A0EC-2C427E605293}"/>
              </a:ext>
            </a:extLst>
          </p:cNvPr>
          <p:cNvSpPr>
            <a:spLocks noGrp="1"/>
          </p:cNvSpPr>
          <p:nvPr>
            <p:ph idx="1"/>
          </p:nvPr>
        </p:nvSpPr>
        <p:spPr>
          <a:xfrm>
            <a:off x="338560" y="1059083"/>
            <a:ext cx="8176790" cy="3573639"/>
          </a:xfrm>
        </p:spPr>
        <p:txBody>
          <a:bodyPr/>
          <a:lstStyle/>
          <a:p>
            <a:pPr>
              <a:buFont typeface="Arial" panose="020B0604020202020204" pitchFamily="34" charset="0"/>
              <a:buChar char="•"/>
            </a:pPr>
            <a:r>
              <a:rPr lang="en-US" sz="1500" dirty="0"/>
              <a:t>Hierarchical inheritance is a type of inheritance in which a single base class is inherited by multiple derived classes.</a:t>
            </a:r>
          </a:p>
          <a:p>
            <a:pPr>
              <a:buFont typeface="Arial" panose="020B0604020202020204" pitchFamily="34" charset="0"/>
              <a:buChar char="•"/>
            </a:pPr>
            <a:r>
              <a:rPr lang="en-US" sz="1500" dirty="0"/>
              <a:t>In this type of inheritance, the derived classes inherit all the properties and behaviors of the base class, but they can also have their own unique properties and behaviors.</a:t>
            </a:r>
          </a:p>
          <a:p>
            <a:pPr>
              <a:buFont typeface="Arial" panose="020B0604020202020204" pitchFamily="34" charset="0"/>
              <a:buChar char="•"/>
            </a:pPr>
            <a:r>
              <a:rPr lang="en-US" sz="1500" dirty="0">
                <a:latin typeface="Helvetica Neue" panose="02000503000000020004" pitchFamily="2" charset="0"/>
              </a:rPr>
              <a:t>Here,</a:t>
            </a:r>
            <a:r>
              <a:rPr lang="en-US" sz="1050" dirty="0">
                <a:latin typeface="Helvetica Neue" panose="02000503000000020004" pitchFamily="2" charset="0"/>
              </a:rPr>
              <a:t> </a:t>
            </a:r>
            <a:r>
              <a:rPr lang="en-US" sz="1500" dirty="0">
                <a:latin typeface="Helvetica Neue" panose="02000503000000020004" pitchFamily="2" charset="0"/>
              </a:rPr>
              <a:t>w</a:t>
            </a:r>
            <a:r>
              <a:rPr lang="en-US" sz="1500" dirty="0"/>
              <a:t>e can implement hierarchical inheritance by defining a base class and then creating derived classes that inherit from the base class.</a:t>
            </a:r>
          </a:p>
          <a:p>
            <a:pPr>
              <a:buFont typeface="Arial" panose="020B0604020202020204" pitchFamily="34" charset="0"/>
              <a:buChar char="•"/>
            </a:pPr>
            <a:endParaRPr lang="en-US" sz="1350" dirty="0"/>
          </a:p>
          <a:p>
            <a:pPr>
              <a:buFont typeface="Arial" panose="020B0604020202020204" pitchFamily="34" charset="0"/>
              <a:buChar char="•"/>
            </a:pPr>
            <a:endParaRPr lang="en-US" sz="1500" dirty="0"/>
          </a:p>
          <a:p>
            <a:endParaRPr lang="en-US" dirty="0"/>
          </a:p>
        </p:txBody>
      </p:sp>
    </p:spTree>
    <p:extLst>
      <p:ext uri="{BB962C8B-B14F-4D97-AF65-F5344CB8AC3E}">
        <p14:creationId xmlns:p14="http://schemas.microsoft.com/office/powerpoint/2010/main" val="405042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E396-A55B-5F64-0D42-E742FF9F40CB}"/>
              </a:ext>
            </a:extLst>
          </p:cNvPr>
          <p:cNvSpPr>
            <a:spLocks noGrp="1"/>
          </p:cNvSpPr>
          <p:nvPr>
            <p:ph type="title"/>
          </p:nvPr>
        </p:nvSpPr>
        <p:spPr>
          <a:xfrm>
            <a:off x="370384" y="413448"/>
            <a:ext cx="7886700" cy="403275"/>
          </a:xfrm>
        </p:spPr>
        <p:txBody>
          <a:bodyPr>
            <a:normAutofit fontScale="90000"/>
          </a:bodyPr>
          <a:lstStyle/>
          <a:p>
            <a:r>
              <a:rPr lang="en-US" dirty="0"/>
              <a:t>Example</a:t>
            </a:r>
          </a:p>
        </p:txBody>
      </p:sp>
      <p:sp>
        <p:nvSpPr>
          <p:cNvPr id="3" name="Content Placeholder 2">
            <a:extLst>
              <a:ext uri="{FF2B5EF4-FFF2-40B4-BE49-F238E27FC236}">
                <a16:creationId xmlns:a16="http://schemas.microsoft.com/office/drawing/2014/main" id="{01CDBB88-A754-028E-8930-610D84C420A3}"/>
              </a:ext>
            </a:extLst>
          </p:cNvPr>
          <p:cNvSpPr>
            <a:spLocks noGrp="1"/>
          </p:cNvSpPr>
          <p:nvPr>
            <p:ph idx="1"/>
          </p:nvPr>
        </p:nvSpPr>
        <p:spPr>
          <a:xfrm>
            <a:off x="370384" y="816723"/>
            <a:ext cx="7886700" cy="3955603"/>
          </a:xfrm>
        </p:spPr>
        <p:txBody>
          <a:bodyPr>
            <a:normAutofit fontScale="40000" lnSpcReduction="20000"/>
          </a:bodyPr>
          <a:lstStyle/>
          <a:p>
            <a:pPr marL="0" indent="0">
              <a:buNone/>
            </a:pPr>
            <a:endParaRPr lang="en-US" dirty="0"/>
          </a:p>
          <a:p>
            <a:pPr marL="0" indent="0">
              <a:buNone/>
            </a:pPr>
            <a:r>
              <a:rPr lang="en-US" dirty="0"/>
              <a:t>class Animal:</a:t>
            </a:r>
          </a:p>
          <a:p>
            <a:pPr marL="0" indent="0">
              <a:buNone/>
            </a:pPr>
            <a:r>
              <a:rPr lang="en-US" dirty="0"/>
              <a:t>    def __</a:t>
            </a:r>
            <a:r>
              <a:rPr lang="en-US" dirty="0" err="1"/>
              <a:t>init</a:t>
            </a:r>
            <a:r>
              <a:rPr lang="en-US" dirty="0"/>
              <a:t>__(self, name):</a:t>
            </a:r>
          </a:p>
          <a:p>
            <a:pPr marL="0" indent="0">
              <a:buNone/>
            </a:pPr>
            <a:r>
              <a:rPr lang="en-US" dirty="0"/>
              <a:t>        </a:t>
            </a:r>
            <a:r>
              <a:rPr lang="en-US" dirty="0" err="1"/>
              <a:t>self.name</a:t>
            </a:r>
            <a:r>
              <a:rPr lang="en-US" dirty="0"/>
              <a:t> = name</a:t>
            </a:r>
          </a:p>
          <a:p>
            <a:pPr marL="0" indent="0">
              <a:buNone/>
            </a:pPr>
            <a:r>
              <a:rPr lang="en-US" dirty="0"/>
              <a:t>    def speak(self):</a:t>
            </a:r>
          </a:p>
          <a:p>
            <a:pPr marL="0" indent="0">
              <a:buNone/>
            </a:pPr>
            <a:r>
              <a:rPr lang="en-US" dirty="0"/>
              <a:t>        print(f"{</a:t>
            </a:r>
            <a:r>
              <a:rPr lang="en-US" dirty="0" err="1"/>
              <a:t>self.name</a:t>
            </a:r>
            <a:r>
              <a:rPr lang="en-US" dirty="0"/>
              <a:t>} is speaking.")</a:t>
            </a:r>
          </a:p>
          <a:p>
            <a:pPr marL="0" indent="0">
              <a:buNone/>
            </a:pPr>
            <a:endParaRPr lang="en-US" dirty="0"/>
          </a:p>
          <a:p>
            <a:pPr marL="0" indent="0">
              <a:buNone/>
            </a:pPr>
            <a:r>
              <a:rPr lang="en-US" dirty="0"/>
              <a:t>class Dog(Animal):</a:t>
            </a:r>
          </a:p>
          <a:p>
            <a:pPr marL="0" indent="0">
              <a:buNone/>
            </a:pPr>
            <a:r>
              <a:rPr lang="en-US" dirty="0"/>
              <a:t>    def __</a:t>
            </a:r>
            <a:r>
              <a:rPr lang="en-US" dirty="0" err="1"/>
              <a:t>init</a:t>
            </a:r>
            <a:r>
              <a:rPr lang="en-US" dirty="0"/>
              <a:t>__(self, name):</a:t>
            </a:r>
          </a:p>
          <a:p>
            <a:pPr marL="0" indent="0">
              <a:buNone/>
            </a:pPr>
            <a:r>
              <a:rPr lang="en-US" dirty="0"/>
              <a:t>        super().__</a:t>
            </a:r>
            <a:r>
              <a:rPr lang="en-US" dirty="0" err="1"/>
              <a:t>init</a:t>
            </a:r>
            <a:r>
              <a:rPr lang="en-US" dirty="0"/>
              <a:t>__(name)</a:t>
            </a:r>
          </a:p>
          <a:p>
            <a:pPr marL="0" indent="0">
              <a:buNone/>
            </a:pPr>
            <a:r>
              <a:rPr lang="en-US" dirty="0"/>
              <a:t>    def bark(self):</a:t>
            </a:r>
          </a:p>
          <a:p>
            <a:pPr marL="0" indent="0">
              <a:buNone/>
            </a:pPr>
            <a:r>
              <a:rPr lang="en-US" dirty="0"/>
              <a:t>        print(f"{</a:t>
            </a:r>
            <a:r>
              <a:rPr lang="en-US" dirty="0" err="1"/>
              <a:t>self.name</a:t>
            </a:r>
            <a:r>
              <a:rPr lang="en-US" dirty="0"/>
              <a:t>} is barking.")</a:t>
            </a:r>
          </a:p>
          <a:p>
            <a:pPr marL="0" indent="0">
              <a:buNone/>
            </a:pPr>
            <a:endParaRPr lang="en-US" dirty="0"/>
          </a:p>
          <a:p>
            <a:pPr marL="0" indent="0">
              <a:buNone/>
            </a:pPr>
            <a:r>
              <a:rPr lang="en-US" dirty="0"/>
              <a:t>class Cat(Animal):</a:t>
            </a:r>
          </a:p>
          <a:p>
            <a:pPr marL="0" indent="0">
              <a:buNone/>
            </a:pPr>
            <a:r>
              <a:rPr lang="en-US" dirty="0"/>
              <a:t>    def __</a:t>
            </a:r>
            <a:r>
              <a:rPr lang="en-US" dirty="0" err="1"/>
              <a:t>init</a:t>
            </a:r>
            <a:r>
              <a:rPr lang="en-US" dirty="0"/>
              <a:t>__(self, name):</a:t>
            </a:r>
          </a:p>
          <a:p>
            <a:pPr marL="0" indent="0">
              <a:buNone/>
            </a:pPr>
            <a:r>
              <a:rPr lang="en-US" dirty="0"/>
              <a:t>        super().__</a:t>
            </a:r>
            <a:r>
              <a:rPr lang="en-US" dirty="0" err="1"/>
              <a:t>init</a:t>
            </a:r>
            <a:r>
              <a:rPr lang="en-US" dirty="0"/>
              <a:t>__(name)</a:t>
            </a:r>
          </a:p>
          <a:p>
            <a:pPr marL="0" indent="0">
              <a:buNone/>
            </a:pPr>
            <a:r>
              <a:rPr lang="en-US" dirty="0"/>
              <a:t>    def meow(self):</a:t>
            </a:r>
          </a:p>
          <a:p>
            <a:pPr marL="0" indent="0">
              <a:buNone/>
            </a:pPr>
            <a:r>
              <a:rPr lang="en-US" dirty="0"/>
              <a:t>        print(f"{</a:t>
            </a:r>
            <a:r>
              <a:rPr lang="en-US" dirty="0" err="1"/>
              <a:t>self.name</a:t>
            </a:r>
            <a:r>
              <a:rPr lang="en-US" dirty="0"/>
              <a:t>} is meowing.")</a:t>
            </a:r>
          </a:p>
          <a:p>
            <a:pPr marL="0" indent="0">
              <a:buNone/>
            </a:pPr>
            <a:endParaRPr lang="en-US" dirty="0"/>
          </a:p>
        </p:txBody>
      </p:sp>
    </p:spTree>
    <p:extLst>
      <p:ext uri="{BB962C8B-B14F-4D97-AF65-F5344CB8AC3E}">
        <p14:creationId xmlns:p14="http://schemas.microsoft.com/office/powerpoint/2010/main" val="2445689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B435-C2AF-64D6-E632-8D0E5E357CBB}"/>
              </a:ext>
            </a:extLst>
          </p:cNvPr>
          <p:cNvSpPr>
            <a:spLocks noGrp="1"/>
          </p:cNvSpPr>
          <p:nvPr>
            <p:ph type="title"/>
          </p:nvPr>
        </p:nvSpPr>
        <p:spPr/>
        <p:txBody>
          <a:bodyPr/>
          <a:lstStyle/>
          <a:p>
            <a:r>
              <a:rPr lang="en-US" dirty="0"/>
              <a:t>Explanation</a:t>
            </a:r>
          </a:p>
        </p:txBody>
      </p:sp>
      <p:sp>
        <p:nvSpPr>
          <p:cNvPr id="3" name="Content Placeholder 2">
            <a:extLst>
              <a:ext uri="{FF2B5EF4-FFF2-40B4-BE49-F238E27FC236}">
                <a16:creationId xmlns:a16="http://schemas.microsoft.com/office/drawing/2014/main" id="{9B7F5E30-A986-FE8F-4FD2-985C2F0ED439}"/>
              </a:ext>
            </a:extLst>
          </p:cNvPr>
          <p:cNvSpPr>
            <a:spLocks noGrp="1"/>
          </p:cNvSpPr>
          <p:nvPr>
            <p:ph idx="1"/>
          </p:nvPr>
        </p:nvSpPr>
        <p:spPr/>
        <p:txBody>
          <a:bodyPr>
            <a:normAutofit/>
          </a:bodyPr>
          <a:lstStyle/>
          <a:p>
            <a:pPr>
              <a:buFont typeface="Arial" panose="020B0604020202020204" pitchFamily="34" charset="0"/>
              <a:buChar char="•"/>
            </a:pPr>
            <a:r>
              <a:rPr lang="en-US" sz="1500" dirty="0"/>
              <a:t>In this example, we have a base class called Animal, which has a constructor method that initializes the name attribute and a speak method that prints the name of the animal and that it's speaking.</a:t>
            </a:r>
          </a:p>
          <a:p>
            <a:pPr>
              <a:buFont typeface="Arial" panose="020B0604020202020204" pitchFamily="34" charset="0"/>
              <a:buChar char="•"/>
            </a:pPr>
            <a:r>
              <a:rPr lang="en-US" sz="1500" dirty="0"/>
              <a:t>We then have two derived classes: Dog and Cat. Both of these classes inherit from the Animal class and have their own constructor methods that call the super() function to call the constructor of the base class.</a:t>
            </a:r>
          </a:p>
          <a:p>
            <a:pPr>
              <a:buFont typeface="Arial" panose="020B0604020202020204" pitchFamily="34" charset="0"/>
              <a:buChar char="•"/>
            </a:pPr>
            <a:r>
              <a:rPr lang="en-US" sz="1500" dirty="0"/>
              <a:t>The Dog class has a bark method that prints the name of the dog and that it's barking, while the Cat class has a meow method that prints the name of the cat and that it's meowing.</a:t>
            </a:r>
          </a:p>
          <a:p>
            <a:pPr>
              <a:buFont typeface="Arial" panose="020B0604020202020204" pitchFamily="34" charset="0"/>
              <a:buChar char="•"/>
            </a:pPr>
            <a:r>
              <a:rPr lang="en-US" sz="1500" dirty="0"/>
              <a:t>This is an example of hierarchical inheritance because both the Dog and Cat classes inherit from the same base class, Animal.</a:t>
            </a:r>
          </a:p>
          <a:p>
            <a:endParaRPr lang="en-US" sz="1500" dirty="0"/>
          </a:p>
        </p:txBody>
      </p:sp>
    </p:spTree>
    <p:extLst>
      <p:ext uri="{BB962C8B-B14F-4D97-AF65-F5344CB8AC3E}">
        <p14:creationId xmlns:p14="http://schemas.microsoft.com/office/powerpoint/2010/main" val="304419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D1683-B320-FD8C-BA2B-D67761E8FB0C}"/>
              </a:ext>
            </a:extLst>
          </p:cNvPr>
          <p:cNvSpPr>
            <a:spLocks noGrp="1"/>
          </p:cNvSpPr>
          <p:nvPr>
            <p:ph type="title"/>
          </p:nvPr>
        </p:nvSpPr>
        <p:spPr/>
        <p:txBody>
          <a:bodyPr/>
          <a:lstStyle/>
          <a:p>
            <a:r>
              <a:rPr lang="en-US" dirty="0"/>
              <a:t>Polymorphism</a:t>
            </a:r>
          </a:p>
        </p:txBody>
      </p:sp>
      <p:sp>
        <p:nvSpPr>
          <p:cNvPr id="3" name="Content Placeholder 2">
            <a:extLst>
              <a:ext uri="{FF2B5EF4-FFF2-40B4-BE49-F238E27FC236}">
                <a16:creationId xmlns:a16="http://schemas.microsoft.com/office/drawing/2014/main" id="{7C897F2B-0C23-B199-7379-70D508A157E1}"/>
              </a:ext>
            </a:extLst>
          </p:cNvPr>
          <p:cNvSpPr>
            <a:spLocks noGrp="1"/>
          </p:cNvSpPr>
          <p:nvPr>
            <p:ph idx="1"/>
          </p:nvPr>
        </p:nvSpPr>
        <p:spPr/>
        <p:txBody>
          <a:bodyPr>
            <a:normAutofit/>
          </a:bodyPr>
          <a:lstStyle/>
          <a:p>
            <a:r>
              <a:rPr lang="en-US" sz="1500" dirty="0"/>
              <a:t>Polymorphism is the ability of objects of different classes to be used interchangeably, even if they have different implementations. </a:t>
            </a:r>
          </a:p>
          <a:p>
            <a:r>
              <a:rPr lang="en-US" sz="1500" dirty="0"/>
              <a:t>In other words, polymorphism allows us to write code that can work with different types of objects, without having to know their specific class or implementation details.</a:t>
            </a:r>
          </a:p>
          <a:p>
            <a:r>
              <a:rPr lang="en-US" sz="1500" dirty="0"/>
              <a:t>It is one such OOP methodology where one task can be performed in several different ways. To put it in simple words, it is a property of an object which allows it to take multiple forms</a:t>
            </a:r>
          </a:p>
          <a:p>
            <a:r>
              <a:rPr lang="en-US" sz="1500" dirty="0"/>
              <a:t>In Python, polymorphism is achieved through two types: Compile-Time Polymorphism and Run-Time Polymorphism</a:t>
            </a:r>
          </a:p>
          <a:p>
            <a:endParaRPr lang="en-US" sz="1500" dirty="0"/>
          </a:p>
        </p:txBody>
      </p:sp>
    </p:spTree>
    <p:extLst>
      <p:ext uri="{BB962C8B-B14F-4D97-AF65-F5344CB8AC3E}">
        <p14:creationId xmlns:p14="http://schemas.microsoft.com/office/powerpoint/2010/main" val="1569336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B1D4-E460-ABB0-59BC-7477E09710E9}"/>
              </a:ext>
            </a:extLst>
          </p:cNvPr>
          <p:cNvSpPr>
            <a:spLocks noGrp="1"/>
          </p:cNvSpPr>
          <p:nvPr>
            <p:ph type="title"/>
          </p:nvPr>
        </p:nvSpPr>
        <p:spPr>
          <a:xfrm>
            <a:off x="277792" y="273844"/>
            <a:ext cx="8102279" cy="646343"/>
          </a:xfrm>
        </p:spPr>
        <p:txBody>
          <a:bodyPr/>
          <a:lstStyle/>
          <a:p>
            <a:r>
              <a:rPr lang="en-US" dirty="0">
                <a:effectLst/>
              </a:rPr>
              <a:t>Compile-Time Polymorphism</a:t>
            </a:r>
            <a:endParaRPr lang="en-US" dirty="0"/>
          </a:p>
        </p:txBody>
      </p:sp>
      <p:sp>
        <p:nvSpPr>
          <p:cNvPr id="3" name="Content Placeholder 2">
            <a:extLst>
              <a:ext uri="{FF2B5EF4-FFF2-40B4-BE49-F238E27FC236}">
                <a16:creationId xmlns:a16="http://schemas.microsoft.com/office/drawing/2014/main" id="{B0EFFE0F-C150-3D06-99C5-E19F0E5CA7C8}"/>
              </a:ext>
            </a:extLst>
          </p:cNvPr>
          <p:cNvSpPr>
            <a:spLocks noGrp="1"/>
          </p:cNvSpPr>
          <p:nvPr>
            <p:ph idx="1"/>
          </p:nvPr>
        </p:nvSpPr>
        <p:spPr>
          <a:xfrm>
            <a:off x="277792" y="920188"/>
            <a:ext cx="8559479" cy="4045352"/>
          </a:xfrm>
        </p:spPr>
        <p:txBody>
          <a:bodyPr>
            <a:normAutofit fontScale="62500" lnSpcReduction="20000"/>
          </a:bodyPr>
          <a:lstStyle/>
          <a:p>
            <a:endParaRPr lang="en-US" dirty="0">
              <a:effectLst/>
            </a:endParaRPr>
          </a:p>
          <a:p>
            <a:r>
              <a:rPr lang="en-US" b="1" dirty="0">
                <a:effectLst/>
              </a:rPr>
              <a:t>Compile-Time Polymorphism </a:t>
            </a:r>
            <a:r>
              <a:rPr lang="en-US" dirty="0">
                <a:effectLst/>
              </a:rPr>
              <a:t>also known as </a:t>
            </a:r>
            <a:r>
              <a:rPr lang="en-US" b="1" dirty="0">
                <a:effectLst/>
              </a:rPr>
              <a:t>Method Overloading</a:t>
            </a:r>
            <a:r>
              <a:rPr lang="en-US" dirty="0">
                <a:effectLst/>
              </a:rPr>
              <a:t>.</a:t>
            </a:r>
          </a:p>
          <a:p>
            <a:r>
              <a:rPr lang="en-US" dirty="0">
                <a:effectLst/>
              </a:rPr>
              <a:t>It allows a class to have multiple methods with the same name but different parameters.</a:t>
            </a:r>
          </a:p>
          <a:p>
            <a:r>
              <a:rPr lang="en-US" dirty="0">
                <a:effectLst/>
              </a:rPr>
              <a:t>The decision of which method to call is made during the compilation of the code.</a:t>
            </a:r>
          </a:p>
          <a:p>
            <a:r>
              <a:rPr lang="en-US" dirty="0"/>
              <a:t>Example:</a:t>
            </a:r>
            <a:endParaRPr lang="en-US" dirty="0">
              <a:effectLst/>
            </a:endParaRPr>
          </a:p>
          <a:p>
            <a:pPr marL="0" indent="0">
              <a:buNone/>
            </a:pPr>
            <a:r>
              <a:rPr lang="en-US" dirty="0"/>
              <a:t>class Calculator:</a:t>
            </a:r>
          </a:p>
          <a:p>
            <a:pPr marL="0" indent="0">
              <a:buNone/>
            </a:pPr>
            <a:r>
              <a:rPr lang="en-US" dirty="0"/>
              <a:t>    def add(self, a, b):</a:t>
            </a:r>
          </a:p>
          <a:p>
            <a:pPr marL="0" indent="0">
              <a:buNone/>
            </a:pPr>
            <a:r>
              <a:rPr lang="en-US" dirty="0"/>
              <a:t>        return a + b</a:t>
            </a:r>
          </a:p>
          <a:p>
            <a:pPr marL="0" indent="0">
              <a:buNone/>
            </a:pPr>
            <a:r>
              <a:rPr lang="en-US" dirty="0"/>
              <a:t>    def add(self, a, b, c):</a:t>
            </a:r>
          </a:p>
          <a:p>
            <a:pPr marL="0" indent="0">
              <a:buNone/>
            </a:pPr>
            <a:r>
              <a:rPr lang="en-US" dirty="0"/>
              <a:t>        return a + b + c</a:t>
            </a:r>
          </a:p>
          <a:p>
            <a:pPr marL="0" indent="0">
              <a:buNone/>
            </a:pPr>
            <a:r>
              <a:rPr lang="en-US" dirty="0"/>
              <a:t>    </a:t>
            </a:r>
          </a:p>
          <a:p>
            <a:pPr marL="0" indent="0">
              <a:buNone/>
            </a:pPr>
            <a:r>
              <a:rPr lang="en-US" dirty="0"/>
              <a:t>calc = Calculator()</a:t>
            </a:r>
          </a:p>
          <a:p>
            <a:pPr marL="0" indent="0">
              <a:buNone/>
            </a:pPr>
            <a:r>
              <a:rPr lang="en-US" dirty="0"/>
              <a:t>print(</a:t>
            </a:r>
            <a:r>
              <a:rPr lang="en-US" dirty="0" err="1"/>
              <a:t>calc.add</a:t>
            </a:r>
            <a:r>
              <a:rPr lang="en-US" dirty="0"/>
              <a:t>(2, 3))      # Output: </a:t>
            </a:r>
            <a:r>
              <a:rPr lang="en-US" dirty="0" err="1"/>
              <a:t>TypeError</a:t>
            </a:r>
            <a:r>
              <a:rPr lang="en-US" dirty="0"/>
              <a:t>: add() missing 1 required positional argument: 'c'</a:t>
            </a:r>
          </a:p>
          <a:p>
            <a:pPr marL="0" indent="0">
              <a:buNone/>
            </a:pPr>
            <a:r>
              <a:rPr lang="en-US" dirty="0"/>
              <a:t>print(</a:t>
            </a:r>
            <a:r>
              <a:rPr lang="en-US" dirty="0" err="1"/>
              <a:t>calc.add</a:t>
            </a:r>
            <a:r>
              <a:rPr lang="en-US" dirty="0"/>
              <a:t>(2, 3, 4))   # Output: 9</a:t>
            </a:r>
          </a:p>
          <a:p>
            <a:endParaRPr lang="en-US" dirty="0"/>
          </a:p>
        </p:txBody>
      </p:sp>
    </p:spTree>
    <p:extLst>
      <p:ext uri="{BB962C8B-B14F-4D97-AF65-F5344CB8AC3E}">
        <p14:creationId xmlns:p14="http://schemas.microsoft.com/office/powerpoint/2010/main" val="274136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ED83E-7F5B-F02A-15AC-8D7A77B9497A}"/>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29695B5D-4BA8-F9E3-8627-97B277064126}"/>
              </a:ext>
            </a:extLst>
          </p:cNvPr>
          <p:cNvSpPr>
            <a:spLocks noGrp="1"/>
          </p:cNvSpPr>
          <p:nvPr>
            <p:ph idx="1"/>
          </p:nvPr>
        </p:nvSpPr>
        <p:spPr/>
        <p:txBody>
          <a:bodyPr/>
          <a:lstStyle/>
          <a:p>
            <a:r>
              <a:rPr lang="en-US" dirty="0"/>
              <a:t>What is Object-oriented Programming?</a:t>
            </a:r>
          </a:p>
          <a:p>
            <a:r>
              <a:rPr lang="en-US" dirty="0"/>
              <a:t>Classes and Objects in Python.</a:t>
            </a:r>
          </a:p>
          <a:p>
            <a:r>
              <a:rPr lang="en-US" dirty="0"/>
              <a:t>Inheritance</a:t>
            </a:r>
          </a:p>
          <a:p>
            <a:r>
              <a:rPr lang="en-US" sz="2100" dirty="0"/>
              <a:t>Polymorphism</a:t>
            </a:r>
          </a:p>
          <a:p>
            <a:r>
              <a:rPr lang="en-US" sz="2100" dirty="0"/>
              <a:t>Abstraction</a:t>
            </a:r>
          </a:p>
          <a:p>
            <a:r>
              <a:rPr lang="en-US" sz="2100" dirty="0"/>
              <a:t>Encapsulation</a:t>
            </a:r>
            <a:r>
              <a:rPr lang="en-US" sz="1800" dirty="0"/>
              <a:t>.</a:t>
            </a:r>
          </a:p>
          <a:p>
            <a:endParaRPr lang="en-US" dirty="0"/>
          </a:p>
        </p:txBody>
      </p:sp>
    </p:spTree>
    <p:extLst>
      <p:ext uri="{BB962C8B-B14F-4D97-AF65-F5344CB8AC3E}">
        <p14:creationId xmlns:p14="http://schemas.microsoft.com/office/powerpoint/2010/main" val="1331173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960F6-672D-E8E6-75B3-2186AC74E91D}"/>
              </a:ext>
            </a:extLst>
          </p:cNvPr>
          <p:cNvSpPr>
            <a:spLocks noGrp="1"/>
          </p:cNvSpPr>
          <p:nvPr>
            <p:ph type="title"/>
          </p:nvPr>
        </p:nvSpPr>
        <p:spPr>
          <a:xfrm>
            <a:off x="390646" y="386200"/>
            <a:ext cx="7794826" cy="552941"/>
          </a:xfrm>
        </p:spPr>
        <p:txBody>
          <a:bodyPr/>
          <a:lstStyle/>
          <a:p>
            <a:r>
              <a:rPr lang="en-US" dirty="0">
                <a:effectLst/>
                <a:latin typeface="Helvetica Neue" panose="02000503000000020004" pitchFamily="2" charset="0"/>
              </a:rPr>
              <a:t>Run-Time Polymorphism</a:t>
            </a:r>
            <a:endParaRPr lang="en-US" dirty="0"/>
          </a:p>
        </p:txBody>
      </p:sp>
      <p:sp>
        <p:nvSpPr>
          <p:cNvPr id="3" name="Content Placeholder 2">
            <a:extLst>
              <a:ext uri="{FF2B5EF4-FFF2-40B4-BE49-F238E27FC236}">
                <a16:creationId xmlns:a16="http://schemas.microsoft.com/office/drawing/2014/main" id="{B55896D6-5E7B-4474-AB40-43B318833DAE}"/>
              </a:ext>
            </a:extLst>
          </p:cNvPr>
          <p:cNvSpPr>
            <a:spLocks noGrp="1"/>
          </p:cNvSpPr>
          <p:nvPr>
            <p:ph idx="1"/>
          </p:nvPr>
        </p:nvSpPr>
        <p:spPr>
          <a:xfrm>
            <a:off x="390646" y="1076446"/>
            <a:ext cx="8124704" cy="3906455"/>
          </a:xfrm>
        </p:spPr>
        <p:txBody>
          <a:bodyPr>
            <a:noAutofit/>
          </a:bodyPr>
          <a:lstStyle/>
          <a:p>
            <a:r>
              <a:rPr lang="en-US" sz="1500" b="1" dirty="0"/>
              <a:t>Run-Time Polymorphism </a:t>
            </a:r>
            <a:r>
              <a:rPr lang="en-US" sz="1500" dirty="0"/>
              <a:t>is also known as </a:t>
            </a:r>
            <a:r>
              <a:rPr lang="en-US" sz="1500" b="1" dirty="0"/>
              <a:t>Method Overriding.</a:t>
            </a:r>
          </a:p>
          <a:p>
            <a:pPr>
              <a:buFont typeface="Arial" panose="020B0604020202020204" pitchFamily="34" charset="0"/>
              <a:buChar char="•"/>
            </a:pPr>
            <a:r>
              <a:rPr lang="en-US" sz="1500" dirty="0"/>
              <a:t>It allows a subclass to have a method with the same name as a superclass method.</a:t>
            </a:r>
          </a:p>
          <a:p>
            <a:pPr>
              <a:buFont typeface="Arial" panose="020B0604020202020204" pitchFamily="34" charset="0"/>
              <a:buChar char="•"/>
            </a:pPr>
            <a:r>
              <a:rPr lang="en-US" sz="1500" dirty="0"/>
              <a:t>The decision of which method to call is made during the execution of the code.</a:t>
            </a:r>
          </a:p>
          <a:p>
            <a:r>
              <a:rPr lang="en-US" sz="1500" dirty="0"/>
              <a:t>The decision of which method to call is made during the compilation for Compile-Time Polymorphism and during the execution for Run-Time Polymorphism.</a:t>
            </a:r>
          </a:p>
          <a:p>
            <a:pPr marL="0" indent="0">
              <a:buNone/>
            </a:pPr>
            <a:endParaRPr lang="en-US" sz="1500" dirty="0"/>
          </a:p>
          <a:p>
            <a:pPr>
              <a:buFont typeface="Arial" panose="020B0604020202020204" pitchFamily="34" charset="0"/>
              <a:buChar char="•"/>
            </a:pPr>
            <a:endParaRPr lang="en-US" sz="1500" dirty="0"/>
          </a:p>
          <a:p>
            <a:pPr marL="0" indent="0">
              <a:buNone/>
            </a:pPr>
            <a:endParaRPr lang="en-US" sz="1500" dirty="0"/>
          </a:p>
          <a:p>
            <a:endParaRPr lang="en-US" sz="1500" dirty="0"/>
          </a:p>
        </p:txBody>
      </p:sp>
    </p:spTree>
    <p:extLst>
      <p:ext uri="{BB962C8B-B14F-4D97-AF65-F5344CB8AC3E}">
        <p14:creationId xmlns:p14="http://schemas.microsoft.com/office/powerpoint/2010/main" val="1347756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1F5C-131E-D6A2-E920-762FA4F1EE7F}"/>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40B0D4EC-47D2-DAA6-2AA2-357E1F677A1E}"/>
              </a:ext>
            </a:extLst>
          </p:cNvPr>
          <p:cNvSpPr>
            <a:spLocks noGrp="1"/>
          </p:cNvSpPr>
          <p:nvPr>
            <p:ph sz="half" idx="1"/>
          </p:nvPr>
        </p:nvSpPr>
        <p:spPr>
          <a:xfrm>
            <a:off x="361555" y="959307"/>
            <a:ext cx="5321460" cy="3836057"/>
          </a:xfrm>
        </p:spPr>
        <p:txBody>
          <a:bodyPr>
            <a:noAutofit/>
          </a:bodyPr>
          <a:lstStyle/>
          <a:p>
            <a:pPr marL="0" indent="0">
              <a:buNone/>
            </a:pPr>
            <a:r>
              <a:rPr lang="en-US" sz="1500" dirty="0"/>
              <a:t>class Animal:</a:t>
            </a:r>
          </a:p>
          <a:p>
            <a:pPr marL="0" indent="0">
              <a:buNone/>
            </a:pPr>
            <a:r>
              <a:rPr lang="en-US" sz="1500" dirty="0"/>
              <a:t>    def </a:t>
            </a:r>
            <a:r>
              <a:rPr lang="en-US" sz="1500" dirty="0" err="1"/>
              <a:t>make_sound</a:t>
            </a:r>
            <a:r>
              <a:rPr lang="en-US" sz="1500" dirty="0"/>
              <a:t>(self):</a:t>
            </a:r>
          </a:p>
          <a:p>
            <a:pPr marL="0" indent="0">
              <a:buNone/>
            </a:pPr>
            <a:r>
              <a:rPr lang="en-US" sz="1500" dirty="0"/>
              <a:t>        print("Animal is making a sound.")</a:t>
            </a:r>
          </a:p>
          <a:p>
            <a:pPr marL="0" indent="0">
              <a:buNone/>
            </a:pPr>
            <a:r>
              <a:rPr lang="en-US" sz="1500" dirty="0"/>
              <a:t>class Dog(Animal):</a:t>
            </a:r>
          </a:p>
          <a:p>
            <a:pPr marL="0" indent="0">
              <a:buNone/>
            </a:pPr>
            <a:r>
              <a:rPr lang="en-US" sz="1500" dirty="0"/>
              <a:t>    def </a:t>
            </a:r>
            <a:r>
              <a:rPr lang="en-US" sz="1500" dirty="0" err="1"/>
              <a:t>make_sound</a:t>
            </a:r>
            <a:r>
              <a:rPr lang="en-US" sz="1500" dirty="0"/>
              <a:t>(self):</a:t>
            </a:r>
          </a:p>
          <a:p>
            <a:pPr marL="0" indent="0">
              <a:buNone/>
            </a:pPr>
            <a:r>
              <a:rPr lang="en-US" sz="1500" dirty="0"/>
              <a:t>        print("Dog is barking.")</a:t>
            </a:r>
          </a:p>
          <a:p>
            <a:pPr marL="0" indent="0">
              <a:buNone/>
            </a:pPr>
            <a:r>
              <a:rPr lang="en-US" sz="1500" dirty="0"/>
              <a:t>class Cat(Animal):</a:t>
            </a:r>
          </a:p>
          <a:p>
            <a:pPr marL="0" indent="0">
              <a:buNone/>
            </a:pPr>
            <a:r>
              <a:rPr lang="en-US" sz="1500" dirty="0"/>
              <a:t>    def </a:t>
            </a:r>
            <a:r>
              <a:rPr lang="en-US" sz="1500" dirty="0" err="1"/>
              <a:t>make_sound</a:t>
            </a:r>
            <a:r>
              <a:rPr lang="en-US" sz="1500" dirty="0"/>
              <a:t>(self):</a:t>
            </a:r>
          </a:p>
          <a:p>
            <a:pPr marL="0" indent="0">
              <a:buNone/>
            </a:pPr>
            <a:r>
              <a:rPr lang="en-US" sz="1500" dirty="0"/>
              <a:t>        print("Cat is meowing.")</a:t>
            </a:r>
          </a:p>
          <a:p>
            <a:pPr marL="0" indent="0">
              <a:buNone/>
            </a:pPr>
            <a:r>
              <a:rPr lang="en-US" sz="1500" dirty="0"/>
              <a:t>animals = [Dog(), Cat()]</a:t>
            </a:r>
          </a:p>
          <a:p>
            <a:pPr marL="0" indent="0">
              <a:buNone/>
            </a:pPr>
            <a:r>
              <a:rPr lang="en-US" sz="1500" dirty="0"/>
              <a:t>for animal in animals:                                                  </a:t>
            </a:r>
          </a:p>
          <a:p>
            <a:pPr marL="0" indent="0">
              <a:buNone/>
            </a:pPr>
            <a:r>
              <a:rPr lang="en-US" sz="1500" dirty="0"/>
              <a:t>    </a:t>
            </a:r>
            <a:r>
              <a:rPr lang="en-US" sz="1500" dirty="0" err="1"/>
              <a:t>animal.make_sound</a:t>
            </a:r>
            <a:r>
              <a:rPr lang="en-US" sz="1500" dirty="0"/>
              <a:t>()</a:t>
            </a:r>
          </a:p>
          <a:p>
            <a:pPr marL="0" indent="0">
              <a:buNone/>
            </a:pPr>
            <a:endParaRPr lang="en-US" sz="1500" dirty="0"/>
          </a:p>
          <a:p>
            <a:pPr marL="0" indent="0">
              <a:buNone/>
            </a:pPr>
            <a:endParaRPr lang="en-US" sz="1500" dirty="0"/>
          </a:p>
        </p:txBody>
      </p:sp>
      <p:sp>
        <p:nvSpPr>
          <p:cNvPr id="4" name="Content Placeholder 3">
            <a:extLst>
              <a:ext uri="{FF2B5EF4-FFF2-40B4-BE49-F238E27FC236}">
                <a16:creationId xmlns:a16="http://schemas.microsoft.com/office/drawing/2014/main" id="{9EF3CA9B-54DA-741F-CFDF-64C5DF43EDD5}"/>
              </a:ext>
            </a:extLst>
          </p:cNvPr>
          <p:cNvSpPr>
            <a:spLocks noGrp="1"/>
          </p:cNvSpPr>
          <p:nvPr>
            <p:ph sz="half" idx="2"/>
          </p:nvPr>
        </p:nvSpPr>
        <p:spPr>
          <a:xfrm>
            <a:off x="5790235" y="1369219"/>
            <a:ext cx="2725115" cy="3263504"/>
          </a:xfrm>
        </p:spPr>
        <p:txBody>
          <a:bodyPr/>
          <a:lstStyle/>
          <a:p>
            <a:endParaRPr lang="en-US" dirty="0"/>
          </a:p>
          <a:p>
            <a:endParaRPr lang="en-US" dirty="0"/>
          </a:p>
          <a:p>
            <a:endParaRPr lang="en-US" dirty="0"/>
          </a:p>
          <a:p>
            <a:endParaRPr lang="en-US" dirty="0"/>
          </a:p>
          <a:p>
            <a:pPr marL="0" indent="0">
              <a:buNone/>
            </a:pPr>
            <a:r>
              <a:rPr lang="en-US" sz="1500" b="1" dirty="0"/>
              <a:t>Output</a:t>
            </a:r>
          </a:p>
          <a:p>
            <a:pPr marL="0" indent="0">
              <a:buNone/>
            </a:pPr>
            <a:r>
              <a:rPr lang="en-US" sz="1500" dirty="0"/>
              <a:t>Dog is barking.</a:t>
            </a:r>
          </a:p>
          <a:p>
            <a:pPr marL="0" indent="0">
              <a:buNone/>
            </a:pPr>
            <a:r>
              <a:rPr lang="en-US" sz="1500" dirty="0"/>
              <a:t>Cat is meowing</a:t>
            </a:r>
            <a:r>
              <a:rPr lang="en-US" dirty="0"/>
              <a:t>.</a:t>
            </a:r>
          </a:p>
          <a:p>
            <a:endParaRPr lang="en-US" dirty="0"/>
          </a:p>
          <a:p>
            <a:endParaRPr lang="en-US" dirty="0"/>
          </a:p>
        </p:txBody>
      </p:sp>
    </p:spTree>
    <p:extLst>
      <p:ext uri="{BB962C8B-B14F-4D97-AF65-F5344CB8AC3E}">
        <p14:creationId xmlns:p14="http://schemas.microsoft.com/office/powerpoint/2010/main" val="241006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C253F-A720-4275-3D6D-2CC43EEA7922}"/>
              </a:ext>
            </a:extLst>
          </p:cNvPr>
          <p:cNvSpPr>
            <a:spLocks noGrp="1"/>
          </p:cNvSpPr>
          <p:nvPr>
            <p:ph type="title"/>
          </p:nvPr>
        </p:nvSpPr>
        <p:spPr/>
        <p:txBody>
          <a:bodyPr/>
          <a:lstStyle/>
          <a:p>
            <a:r>
              <a:rPr lang="en-US" dirty="0"/>
              <a:t>Abstraction</a:t>
            </a:r>
          </a:p>
        </p:txBody>
      </p:sp>
      <p:sp>
        <p:nvSpPr>
          <p:cNvPr id="3" name="Content Placeholder 2">
            <a:extLst>
              <a:ext uri="{FF2B5EF4-FFF2-40B4-BE49-F238E27FC236}">
                <a16:creationId xmlns:a16="http://schemas.microsoft.com/office/drawing/2014/main" id="{EB67273A-02CB-7C15-B6DE-8BCB3D3DCBB3}"/>
              </a:ext>
            </a:extLst>
          </p:cNvPr>
          <p:cNvSpPr>
            <a:spLocks noGrp="1"/>
          </p:cNvSpPr>
          <p:nvPr>
            <p:ph idx="1"/>
          </p:nvPr>
        </p:nvSpPr>
        <p:spPr/>
        <p:txBody>
          <a:bodyPr/>
          <a:lstStyle/>
          <a:p>
            <a:r>
              <a:rPr lang="en-US" sz="1500" dirty="0"/>
              <a:t>Abstraction is a programming concept that allows developers to focus on essential features of a problem domain while hiding unnecessary details.</a:t>
            </a:r>
          </a:p>
          <a:p>
            <a:pPr>
              <a:buFont typeface="Arial" panose="020B0604020202020204" pitchFamily="34" charset="0"/>
              <a:buChar char="•"/>
            </a:pPr>
            <a:r>
              <a:rPr lang="en-US" sz="1500" dirty="0"/>
              <a:t>In Python, abstraction can be achieved through the use of classes, functions, and modules.</a:t>
            </a:r>
          </a:p>
          <a:p>
            <a:r>
              <a:rPr lang="en-US" sz="1500" dirty="0"/>
              <a:t>Abstraction is an essential concept in Python programming that allows us to create more manageable and reusable code.</a:t>
            </a:r>
          </a:p>
          <a:p>
            <a:r>
              <a:rPr lang="en-US" sz="1500" dirty="0"/>
              <a:t>By using abstraction,</a:t>
            </a:r>
            <a:r>
              <a:rPr lang="en-US" sz="1050" dirty="0">
                <a:latin typeface="Helvetica Neue" panose="02000503000000020004" pitchFamily="2" charset="0"/>
              </a:rPr>
              <a:t> </a:t>
            </a:r>
            <a:r>
              <a:rPr lang="en-US" sz="1500" dirty="0"/>
              <a:t>we can focus on the essential features of the problem domain and reduce complexity.</a:t>
            </a:r>
          </a:p>
          <a:p>
            <a:endParaRPr lang="en-US" sz="1500" dirty="0"/>
          </a:p>
          <a:p>
            <a:pPr marL="0" indent="0">
              <a:buNone/>
            </a:pPr>
            <a:endParaRPr lang="en-US" sz="1050" dirty="0">
              <a:solidFill>
                <a:srgbClr val="D1D5DB"/>
              </a:solidFill>
              <a:latin typeface="Söhne"/>
            </a:endParaRPr>
          </a:p>
          <a:p>
            <a:endParaRPr lang="en-US" sz="1500" dirty="0"/>
          </a:p>
          <a:p>
            <a:endParaRPr lang="en-US" sz="1500" dirty="0"/>
          </a:p>
        </p:txBody>
      </p:sp>
    </p:spTree>
    <p:extLst>
      <p:ext uri="{BB962C8B-B14F-4D97-AF65-F5344CB8AC3E}">
        <p14:creationId xmlns:p14="http://schemas.microsoft.com/office/powerpoint/2010/main" val="4036722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A7D1B-C0A8-6E65-818E-7D2F14EF585F}"/>
              </a:ext>
            </a:extLst>
          </p:cNvPr>
          <p:cNvSpPr>
            <a:spLocks noGrp="1"/>
          </p:cNvSpPr>
          <p:nvPr>
            <p:ph type="title"/>
          </p:nvPr>
        </p:nvSpPr>
        <p:spPr>
          <a:xfrm>
            <a:off x="454145" y="360682"/>
            <a:ext cx="7886700" cy="677119"/>
          </a:xfrm>
        </p:spPr>
        <p:txBody>
          <a:bodyPr/>
          <a:lstStyle/>
          <a:p>
            <a:r>
              <a:rPr lang="en-US" dirty="0"/>
              <a:t>Example:</a:t>
            </a:r>
          </a:p>
        </p:txBody>
      </p:sp>
      <p:sp>
        <p:nvSpPr>
          <p:cNvPr id="3" name="Content Placeholder 2">
            <a:extLst>
              <a:ext uri="{FF2B5EF4-FFF2-40B4-BE49-F238E27FC236}">
                <a16:creationId xmlns:a16="http://schemas.microsoft.com/office/drawing/2014/main" id="{5927C38D-D5C0-95D3-D0FD-CF75ACA30BFD}"/>
              </a:ext>
            </a:extLst>
          </p:cNvPr>
          <p:cNvSpPr>
            <a:spLocks noGrp="1"/>
          </p:cNvSpPr>
          <p:nvPr>
            <p:ph idx="1"/>
          </p:nvPr>
        </p:nvSpPr>
        <p:spPr>
          <a:xfrm>
            <a:off x="454145" y="1037801"/>
            <a:ext cx="6218880" cy="3703854"/>
          </a:xfrm>
        </p:spPr>
        <p:txBody>
          <a:bodyPr>
            <a:normAutofit/>
          </a:bodyPr>
          <a:lstStyle/>
          <a:p>
            <a:pPr marL="0" indent="0">
              <a:buNone/>
            </a:pPr>
            <a:r>
              <a:rPr lang="en-US" sz="1500" dirty="0"/>
              <a:t>def </a:t>
            </a:r>
            <a:r>
              <a:rPr lang="en-US" sz="1500" dirty="0" err="1"/>
              <a:t>add_numbers</a:t>
            </a:r>
            <a:r>
              <a:rPr lang="en-US" sz="1500" dirty="0"/>
              <a:t>(num1, num2):</a:t>
            </a:r>
          </a:p>
          <a:p>
            <a:pPr marL="0" indent="0">
              <a:buNone/>
            </a:pPr>
            <a:r>
              <a:rPr lang="en-US" sz="1500" dirty="0"/>
              <a:t>    return num1 + num2</a:t>
            </a:r>
          </a:p>
          <a:p>
            <a:pPr marL="0" indent="0">
              <a:buNone/>
            </a:pPr>
            <a:r>
              <a:rPr lang="en-US" sz="1500" dirty="0"/>
              <a:t>def </a:t>
            </a:r>
            <a:r>
              <a:rPr lang="en-US" sz="1500" dirty="0" err="1"/>
              <a:t>multiply_numbers</a:t>
            </a:r>
            <a:r>
              <a:rPr lang="en-US" sz="1500" dirty="0"/>
              <a:t>(num1, num2):</a:t>
            </a:r>
          </a:p>
          <a:p>
            <a:pPr marL="0" indent="0">
              <a:buNone/>
            </a:pPr>
            <a:r>
              <a:rPr lang="en-US" sz="1500" dirty="0"/>
              <a:t>    return num1 * num2</a:t>
            </a:r>
          </a:p>
          <a:p>
            <a:pPr marL="0" indent="0">
              <a:buNone/>
            </a:pPr>
            <a:r>
              <a:rPr lang="en-US" sz="1500" dirty="0"/>
              <a:t>result = </a:t>
            </a:r>
            <a:r>
              <a:rPr lang="en-US" sz="1500" dirty="0" err="1"/>
              <a:t>add_numbers</a:t>
            </a:r>
            <a:r>
              <a:rPr lang="en-US" sz="1500" dirty="0"/>
              <a:t>(2, 3)</a:t>
            </a:r>
          </a:p>
          <a:p>
            <a:pPr marL="0" indent="0">
              <a:buNone/>
            </a:pPr>
            <a:r>
              <a:rPr lang="en-US" sz="1500" dirty="0"/>
              <a:t>print(result)</a:t>
            </a:r>
          </a:p>
          <a:p>
            <a:pPr marL="0" indent="0">
              <a:buNone/>
            </a:pPr>
            <a:r>
              <a:rPr lang="en-US" sz="1500" dirty="0"/>
              <a:t>result = </a:t>
            </a:r>
            <a:r>
              <a:rPr lang="en-US" sz="1500" dirty="0" err="1"/>
              <a:t>multiply_numbers</a:t>
            </a:r>
            <a:r>
              <a:rPr lang="en-US" sz="1500" dirty="0"/>
              <a:t>(2, 3)</a:t>
            </a:r>
          </a:p>
          <a:p>
            <a:pPr marL="0" indent="0">
              <a:buNone/>
            </a:pPr>
            <a:r>
              <a:rPr lang="en-US" sz="1500" dirty="0"/>
              <a:t>print(result)</a:t>
            </a:r>
          </a:p>
          <a:p>
            <a:pPr marL="0" indent="0">
              <a:buNone/>
            </a:pPr>
            <a:r>
              <a:rPr lang="en-US" sz="1500" dirty="0"/>
              <a:t>Here, we've created two functions, </a:t>
            </a:r>
            <a:r>
              <a:rPr lang="en-US" sz="1500" dirty="0" err="1"/>
              <a:t>add_numbers</a:t>
            </a:r>
            <a:r>
              <a:rPr lang="en-US" sz="1500" dirty="0"/>
              <a:t> and </a:t>
            </a:r>
            <a:r>
              <a:rPr lang="en-US" sz="1500" dirty="0" err="1"/>
              <a:t>multiply_numbers</a:t>
            </a:r>
            <a:r>
              <a:rPr lang="en-US" sz="1500" dirty="0"/>
              <a:t>, that perform specific mathematical operations. We can then call these functions whenever we need to perform those operations, without having to rewrite the same code over and over again.</a:t>
            </a:r>
          </a:p>
          <a:p>
            <a:pPr marL="0" indent="0">
              <a:buNone/>
            </a:pPr>
            <a:endParaRPr lang="en-US" dirty="0"/>
          </a:p>
        </p:txBody>
      </p:sp>
    </p:spTree>
    <p:extLst>
      <p:ext uri="{BB962C8B-B14F-4D97-AF65-F5344CB8AC3E}">
        <p14:creationId xmlns:p14="http://schemas.microsoft.com/office/powerpoint/2010/main" val="2653247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8E0228-8EEA-DD47-C6AC-5CD7AA150F95}"/>
              </a:ext>
            </a:extLst>
          </p:cNvPr>
          <p:cNvSpPr>
            <a:spLocks noGrp="1"/>
          </p:cNvSpPr>
          <p:nvPr>
            <p:ph type="title"/>
          </p:nvPr>
        </p:nvSpPr>
        <p:spPr>
          <a:xfrm>
            <a:off x="425370" y="223097"/>
            <a:ext cx="7886700" cy="994172"/>
          </a:xfrm>
        </p:spPr>
        <p:txBody>
          <a:bodyPr/>
          <a:lstStyle/>
          <a:p>
            <a:r>
              <a:rPr lang="en-US" dirty="0"/>
              <a:t>Encapsulation</a:t>
            </a:r>
          </a:p>
        </p:txBody>
      </p:sp>
      <p:sp>
        <p:nvSpPr>
          <p:cNvPr id="5" name="Content Placeholder 4">
            <a:extLst>
              <a:ext uri="{FF2B5EF4-FFF2-40B4-BE49-F238E27FC236}">
                <a16:creationId xmlns:a16="http://schemas.microsoft.com/office/drawing/2014/main" id="{25B20EFA-5C1B-09D7-7C67-27EE466BE099}"/>
              </a:ext>
            </a:extLst>
          </p:cNvPr>
          <p:cNvSpPr>
            <a:spLocks noGrp="1"/>
          </p:cNvSpPr>
          <p:nvPr>
            <p:ph idx="1"/>
          </p:nvPr>
        </p:nvSpPr>
        <p:spPr>
          <a:xfrm>
            <a:off x="425370" y="1145894"/>
            <a:ext cx="8089981" cy="3486829"/>
          </a:xfrm>
        </p:spPr>
        <p:txBody>
          <a:bodyPr>
            <a:normAutofit fontScale="92500" lnSpcReduction="10000"/>
          </a:bodyPr>
          <a:lstStyle/>
          <a:p>
            <a:pPr>
              <a:buFont typeface="Arial" panose="020B0604020202020204" pitchFamily="34" charset="0"/>
              <a:buChar char="•"/>
            </a:pPr>
            <a:r>
              <a:rPr lang="en-US" sz="1950" dirty="0"/>
              <a:t>Encapsulation is one of the fundamental concepts of object-oriented programming (OOP)</a:t>
            </a:r>
          </a:p>
          <a:p>
            <a:pPr>
              <a:buFont typeface="Arial" panose="020B0604020202020204" pitchFamily="34" charset="0"/>
              <a:buChar char="•"/>
            </a:pPr>
            <a:r>
              <a:rPr lang="en-US" sz="1950" dirty="0"/>
              <a:t>It refers to the idea of bundling data and methods that work on that data within one unit, i.e., a class</a:t>
            </a:r>
          </a:p>
          <a:p>
            <a:r>
              <a:rPr lang="en-US" sz="1950" dirty="0"/>
              <a:t>In Python, encapsulation is achieved through the use of access modifiers, namely public, private, and protected</a:t>
            </a:r>
          </a:p>
          <a:p>
            <a:r>
              <a:rPr lang="en-US" sz="1950" dirty="0"/>
              <a:t>These access modifiers control the visibility of class attributes and methods to the outside world</a:t>
            </a:r>
          </a:p>
          <a:p>
            <a:pPr>
              <a:buFont typeface="Arial" panose="020B0604020202020204" pitchFamily="34" charset="0"/>
              <a:buChar char="•"/>
            </a:pPr>
            <a:r>
              <a:rPr lang="en-US" sz="1950" dirty="0"/>
              <a:t>Encapsulation is a powerful concept in OOP that allows us to protect data and methods within a class</a:t>
            </a:r>
          </a:p>
          <a:p>
            <a:pPr>
              <a:buFont typeface="Arial" panose="020B0604020202020204" pitchFamily="34" charset="0"/>
              <a:buChar char="•"/>
            </a:pPr>
            <a:r>
              <a:rPr lang="en-US" sz="1950" dirty="0"/>
              <a:t>In Python, we can achieve encapsulation through access modifiers and defining getter and setter methods</a:t>
            </a:r>
          </a:p>
          <a:p>
            <a:endParaRPr lang="en-US" dirty="0"/>
          </a:p>
        </p:txBody>
      </p:sp>
    </p:spTree>
    <p:extLst>
      <p:ext uri="{BB962C8B-B14F-4D97-AF65-F5344CB8AC3E}">
        <p14:creationId xmlns:p14="http://schemas.microsoft.com/office/powerpoint/2010/main" val="841385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94E97-8570-1EAE-D203-88C9D3154A81}"/>
              </a:ext>
            </a:extLst>
          </p:cNvPr>
          <p:cNvSpPr>
            <a:spLocks noGrp="1"/>
          </p:cNvSpPr>
          <p:nvPr>
            <p:ph type="title"/>
          </p:nvPr>
        </p:nvSpPr>
        <p:spPr/>
        <p:txBody>
          <a:bodyPr/>
          <a:lstStyle/>
          <a:p>
            <a:r>
              <a:rPr lang="en-US" dirty="0">
                <a:effectLst/>
              </a:rPr>
              <a:t>Access Modifiers </a:t>
            </a:r>
            <a:endParaRPr lang="en-US" dirty="0"/>
          </a:p>
        </p:txBody>
      </p:sp>
      <p:sp>
        <p:nvSpPr>
          <p:cNvPr id="3" name="Content Placeholder 2">
            <a:extLst>
              <a:ext uri="{FF2B5EF4-FFF2-40B4-BE49-F238E27FC236}">
                <a16:creationId xmlns:a16="http://schemas.microsoft.com/office/drawing/2014/main" id="{D92ABA0F-F441-CB6F-DDA3-FA26F29D8614}"/>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effectLst/>
              </a:rPr>
              <a:t>Public: Denoted by no underscore, accessible to everyone</a:t>
            </a:r>
          </a:p>
          <a:p>
            <a:pPr>
              <a:buFont typeface="Arial" panose="020B0604020202020204" pitchFamily="34" charset="0"/>
              <a:buChar char="•"/>
            </a:pPr>
            <a:r>
              <a:rPr lang="en-US" dirty="0">
                <a:effectLst/>
              </a:rPr>
              <a:t>Private: Denoted by double underscore (i.e., __), accessible only within the class</a:t>
            </a:r>
          </a:p>
          <a:p>
            <a:pPr>
              <a:buFont typeface="Arial" panose="020B0604020202020204" pitchFamily="34" charset="0"/>
              <a:buChar char="•"/>
            </a:pPr>
            <a:r>
              <a:rPr lang="en-US" dirty="0">
                <a:effectLst/>
              </a:rPr>
              <a:t>Protected: Denoted by single underscore (i.e., _), accessible only within the class and its subclasses</a:t>
            </a:r>
          </a:p>
          <a:p>
            <a:pPr>
              <a:buFont typeface="Arial" panose="020B0604020202020204" pitchFamily="34" charset="0"/>
              <a:buChar char="•"/>
            </a:pPr>
            <a:r>
              <a:rPr lang="en-US" sz="2100" dirty="0"/>
              <a:t>Let's say we have a class called Employee, which has attributes like name, age, and salary.</a:t>
            </a:r>
          </a:p>
          <a:p>
            <a:pPr>
              <a:buFont typeface="Arial" panose="020B0604020202020204" pitchFamily="34" charset="0"/>
              <a:buChar char="•"/>
            </a:pPr>
            <a:r>
              <a:rPr lang="en-US" sz="2100" dirty="0"/>
              <a:t>We want to ensure that these attributes are only accessible and modifiable through methods, not directly.</a:t>
            </a:r>
          </a:p>
          <a:p>
            <a:endParaRPr lang="en-US" dirty="0"/>
          </a:p>
        </p:txBody>
      </p:sp>
    </p:spTree>
    <p:extLst>
      <p:ext uri="{BB962C8B-B14F-4D97-AF65-F5344CB8AC3E}">
        <p14:creationId xmlns:p14="http://schemas.microsoft.com/office/powerpoint/2010/main" val="1126849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EFF1-B6A5-3EF2-1E3C-C8C11DBEA1FE}"/>
              </a:ext>
            </a:extLst>
          </p:cNvPr>
          <p:cNvSpPr>
            <a:spLocks noGrp="1"/>
          </p:cNvSpPr>
          <p:nvPr>
            <p:ph type="title"/>
          </p:nvPr>
        </p:nvSpPr>
        <p:spPr>
          <a:xfrm>
            <a:off x="447166" y="230346"/>
            <a:ext cx="7886700" cy="685800"/>
          </a:xfrm>
        </p:spPr>
        <p:txBody>
          <a:bodyPr/>
          <a:lstStyle/>
          <a:p>
            <a:r>
              <a:rPr lang="en-US" dirty="0"/>
              <a:t>Example</a:t>
            </a:r>
          </a:p>
        </p:txBody>
      </p:sp>
      <p:sp>
        <p:nvSpPr>
          <p:cNvPr id="3" name="Content Placeholder 2">
            <a:extLst>
              <a:ext uri="{FF2B5EF4-FFF2-40B4-BE49-F238E27FC236}">
                <a16:creationId xmlns:a16="http://schemas.microsoft.com/office/drawing/2014/main" id="{78B77301-912A-FA0C-1265-FB03E31BD328}"/>
              </a:ext>
            </a:extLst>
          </p:cNvPr>
          <p:cNvSpPr>
            <a:spLocks noGrp="1"/>
          </p:cNvSpPr>
          <p:nvPr>
            <p:ph idx="1"/>
          </p:nvPr>
        </p:nvSpPr>
        <p:spPr>
          <a:xfrm>
            <a:off x="321198" y="685801"/>
            <a:ext cx="8594203" cy="4331825"/>
          </a:xfrm>
        </p:spPr>
        <p:txBody>
          <a:bodyPr>
            <a:normAutofit fontScale="62500" lnSpcReduction="20000"/>
          </a:bodyPr>
          <a:lstStyle/>
          <a:p>
            <a:pPr marL="0" indent="0">
              <a:buNone/>
            </a:pPr>
            <a:r>
              <a:rPr lang="en-US" dirty="0">
                <a:solidFill>
                  <a:srgbClr val="CC7832"/>
                </a:solidFill>
                <a:effectLst/>
              </a:rPr>
              <a:t>class </a:t>
            </a:r>
            <a:r>
              <a:rPr lang="en-US" dirty="0"/>
              <a:t>Employee:	</a:t>
            </a:r>
            <a:br>
              <a:rPr lang="en-US" dirty="0"/>
            </a:br>
            <a:r>
              <a:rPr lang="en-US" dirty="0"/>
              <a:t>    </a:t>
            </a:r>
            <a:r>
              <a:rPr lang="en-US" dirty="0">
                <a:solidFill>
                  <a:srgbClr val="CC7832"/>
                </a:solidFill>
                <a:effectLst/>
              </a:rPr>
              <a:t>def </a:t>
            </a:r>
            <a:r>
              <a:rPr lang="en-US" dirty="0" err="1">
                <a:solidFill>
                  <a:srgbClr val="FFC66D"/>
                </a:solidFill>
                <a:effectLst/>
              </a:rPr>
              <a:t>init</a:t>
            </a:r>
            <a:r>
              <a:rPr lang="en-US" dirty="0"/>
              <a:t>(</a:t>
            </a:r>
            <a:r>
              <a:rPr lang="en-US" dirty="0">
                <a:solidFill>
                  <a:srgbClr val="94558D"/>
                </a:solidFill>
                <a:effectLst/>
              </a:rPr>
              <a:t>self</a:t>
            </a:r>
            <a:r>
              <a:rPr lang="en-US" dirty="0">
                <a:solidFill>
                  <a:srgbClr val="CC7832"/>
                </a:solidFill>
                <a:effectLst/>
              </a:rPr>
              <a:t>, </a:t>
            </a:r>
            <a:r>
              <a:rPr lang="en-US" dirty="0"/>
              <a:t>name</a:t>
            </a:r>
            <a:r>
              <a:rPr lang="en-US" dirty="0">
                <a:solidFill>
                  <a:srgbClr val="CC7832"/>
                </a:solidFill>
                <a:effectLst/>
              </a:rPr>
              <a:t>, </a:t>
            </a:r>
            <a:r>
              <a:rPr lang="en-US" dirty="0"/>
              <a:t>age</a:t>
            </a:r>
            <a:r>
              <a:rPr lang="en-US" dirty="0">
                <a:solidFill>
                  <a:srgbClr val="CC7832"/>
                </a:solidFill>
                <a:effectLst/>
              </a:rPr>
              <a:t>, </a:t>
            </a:r>
            <a:r>
              <a:rPr lang="en-US" dirty="0"/>
              <a:t>salary):</a:t>
            </a:r>
            <a:br>
              <a:rPr lang="en-US" dirty="0"/>
            </a:br>
            <a:r>
              <a:rPr lang="en-US" dirty="0"/>
              <a:t>        </a:t>
            </a:r>
            <a:r>
              <a:rPr lang="en-US" dirty="0" err="1">
                <a:solidFill>
                  <a:srgbClr val="94558D"/>
                </a:solidFill>
                <a:effectLst/>
              </a:rPr>
              <a:t>self</a:t>
            </a:r>
            <a:r>
              <a:rPr lang="en-US" dirty="0" err="1"/>
              <a:t>.__name</a:t>
            </a:r>
            <a:r>
              <a:rPr lang="en-US" dirty="0"/>
              <a:t> = name</a:t>
            </a:r>
            <a:br>
              <a:rPr lang="en-US" dirty="0"/>
            </a:br>
            <a:r>
              <a:rPr lang="en-US" dirty="0"/>
              <a:t>        </a:t>
            </a:r>
            <a:r>
              <a:rPr lang="en-US" dirty="0" err="1">
                <a:solidFill>
                  <a:srgbClr val="94558D"/>
                </a:solidFill>
                <a:effectLst/>
              </a:rPr>
              <a:t>self</a:t>
            </a:r>
            <a:r>
              <a:rPr lang="en-US" dirty="0" err="1"/>
              <a:t>.__age</a:t>
            </a:r>
            <a:r>
              <a:rPr lang="en-US" dirty="0"/>
              <a:t> = age</a:t>
            </a:r>
            <a:br>
              <a:rPr lang="en-US" dirty="0"/>
            </a:br>
            <a:r>
              <a:rPr lang="en-US" dirty="0"/>
              <a:t>        </a:t>
            </a:r>
            <a:r>
              <a:rPr lang="en-US" dirty="0" err="1">
                <a:solidFill>
                  <a:srgbClr val="94558D"/>
                </a:solidFill>
                <a:effectLst/>
              </a:rPr>
              <a:t>self</a:t>
            </a:r>
            <a:r>
              <a:rPr lang="en-US" dirty="0" err="1"/>
              <a:t>.__salary</a:t>
            </a:r>
            <a:r>
              <a:rPr lang="en-US" dirty="0"/>
              <a:t> = salary</a:t>
            </a:r>
            <a:br>
              <a:rPr lang="en-US" dirty="0"/>
            </a:br>
            <a:br>
              <a:rPr lang="en-US" dirty="0"/>
            </a:br>
            <a:r>
              <a:rPr lang="en-US" dirty="0"/>
              <a:t>    </a:t>
            </a:r>
            <a:r>
              <a:rPr lang="en-US" dirty="0">
                <a:solidFill>
                  <a:srgbClr val="CC7832"/>
                </a:solidFill>
                <a:effectLst/>
              </a:rPr>
              <a:t>def </a:t>
            </a:r>
            <a:r>
              <a:rPr lang="en-US" dirty="0" err="1">
                <a:solidFill>
                  <a:srgbClr val="FFC66D"/>
                </a:solidFill>
                <a:effectLst/>
              </a:rPr>
              <a:t>get_name</a:t>
            </a:r>
            <a:r>
              <a:rPr lang="en-US" dirty="0"/>
              <a:t>(</a:t>
            </a:r>
            <a:r>
              <a:rPr lang="en-US" dirty="0">
                <a:solidFill>
                  <a:srgbClr val="94558D"/>
                </a:solidFill>
                <a:effectLst/>
              </a:rPr>
              <a:t>self</a:t>
            </a:r>
            <a:r>
              <a:rPr lang="en-US" dirty="0"/>
              <a:t>):</a:t>
            </a:r>
            <a:br>
              <a:rPr lang="en-US" dirty="0"/>
            </a:br>
            <a:r>
              <a:rPr lang="en-US" dirty="0"/>
              <a:t>        </a:t>
            </a:r>
            <a:r>
              <a:rPr lang="en-US" dirty="0">
                <a:solidFill>
                  <a:srgbClr val="CC7832"/>
                </a:solidFill>
                <a:effectLst/>
              </a:rPr>
              <a:t>return </a:t>
            </a:r>
            <a:r>
              <a:rPr lang="en-US" dirty="0" err="1">
                <a:solidFill>
                  <a:srgbClr val="94558D"/>
                </a:solidFill>
                <a:effectLst/>
              </a:rPr>
              <a:t>self</a:t>
            </a:r>
            <a:r>
              <a:rPr lang="en-US" dirty="0" err="1"/>
              <a:t>.__name</a:t>
            </a:r>
            <a:br>
              <a:rPr lang="en-US" dirty="0"/>
            </a:br>
            <a:br>
              <a:rPr lang="en-US" dirty="0"/>
            </a:br>
            <a:r>
              <a:rPr lang="en-US" dirty="0"/>
              <a:t>    </a:t>
            </a:r>
            <a:r>
              <a:rPr lang="en-US" dirty="0">
                <a:solidFill>
                  <a:srgbClr val="CC7832"/>
                </a:solidFill>
                <a:effectLst/>
              </a:rPr>
              <a:t>def </a:t>
            </a:r>
            <a:r>
              <a:rPr lang="en-US" dirty="0" err="1">
                <a:solidFill>
                  <a:srgbClr val="FFC66D"/>
                </a:solidFill>
                <a:effectLst/>
              </a:rPr>
              <a:t>set_name</a:t>
            </a:r>
            <a:r>
              <a:rPr lang="en-US" dirty="0"/>
              <a:t>(</a:t>
            </a:r>
            <a:r>
              <a:rPr lang="en-US" dirty="0">
                <a:solidFill>
                  <a:srgbClr val="94558D"/>
                </a:solidFill>
                <a:effectLst/>
              </a:rPr>
              <a:t>self</a:t>
            </a:r>
            <a:r>
              <a:rPr lang="en-US" dirty="0">
                <a:solidFill>
                  <a:srgbClr val="CC7832"/>
                </a:solidFill>
                <a:effectLst/>
              </a:rPr>
              <a:t>, </a:t>
            </a:r>
            <a:r>
              <a:rPr lang="en-US" dirty="0"/>
              <a:t>name):</a:t>
            </a:r>
            <a:br>
              <a:rPr lang="en-US" dirty="0"/>
            </a:br>
            <a:r>
              <a:rPr lang="en-US" dirty="0"/>
              <a:t>        </a:t>
            </a:r>
            <a:r>
              <a:rPr lang="en-US" dirty="0" err="1">
                <a:solidFill>
                  <a:srgbClr val="94558D"/>
                </a:solidFill>
                <a:effectLst/>
              </a:rPr>
              <a:t>self</a:t>
            </a:r>
            <a:r>
              <a:rPr lang="en-US" dirty="0" err="1"/>
              <a:t>.__name</a:t>
            </a:r>
            <a:r>
              <a:rPr lang="en-US" dirty="0"/>
              <a:t> = name</a:t>
            </a:r>
            <a:br>
              <a:rPr lang="en-US" dirty="0"/>
            </a:br>
            <a:br>
              <a:rPr lang="en-US" dirty="0"/>
            </a:br>
            <a:r>
              <a:rPr lang="en-US" dirty="0"/>
              <a:t>    </a:t>
            </a:r>
            <a:r>
              <a:rPr lang="en-US" dirty="0">
                <a:solidFill>
                  <a:srgbClr val="CC7832"/>
                </a:solidFill>
                <a:effectLst/>
              </a:rPr>
              <a:t>def </a:t>
            </a:r>
            <a:r>
              <a:rPr lang="en-US" dirty="0" err="1">
                <a:solidFill>
                  <a:srgbClr val="FFC66D"/>
                </a:solidFill>
                <a:effectLst/>
              </a:rPr>
              <a:t>get_age</a:t>
            </a:r>
            <a:r>
              <a:rPr lang="en-US" dirty="0"/>
              <a:t>(</a:t>
            </a:r>
            <a:r>
              <a:rPr lang="en-US" dirty="0">
                <a:solidFill>
                  <a:srgbClr val="94558D"/>
                </a:solidFill>
                <a:effectLst/>
              </a:rPr>
              <a:t>self</a:t>
            </a:r>
            <a:r>
              <a:rPr lang="en-US" dirty="0"/>
              <a:t>):</a:t>
            </a:r>
            <a:br>
              <a:rPr lang="en-US" dirty="0"/>
            </a:br>
            <a:r>
              <a:rPr lang="en-US" dirty="0"/>
              <a:t>        </a:t>
            </a:r>
            <a:r>
              <a:rPr lang="en-US" dirty="0">
                <a:solidFill>
                  <a:srgbClr val="CC7832"/>
                </a:solidFill>
                <a:effectLst/>
              </a:rPr>
              <a:t>return </a:t>
            </a:r>
            <a:r>
              <a:rPr lang="en-US" dirty="0" err="1">
                <a:solidFill>
                  <a:srgbClr val="94558D"/>
                </a:solidFill>
                <a:effectLst/>
              </a:rPr>
              <a:t>self</a:t>
            </a:r>
            <a:r>
              <a:rPr lang="en-US" dirty="0" err="1"/>
              <a:t>.__age</a:t>
            </a:r>
            <a:br>
              <a:rPr lang="en-US" dirty="0"/>
            </a:br>
            <a:br>
              <a:rPr lang="en-US" dirty="0"/>
            </a:br>
            <a:r>
              <a:rPr lang="en-US" dirty="0"/>
              <a:t>    </a:t>
            </a:r>
            <a:r>
              <a:rPr lang="en-US" dirty="0">
                <a:solidFill>
                  <a:srgbClr val="CC7832"/>
                </a:solidFill>
                <a:effectLst/>
              </a:rPr>
              <a:t>def </a:t>
            </a:r>
            <a:r>
              <a:rPr lang="en-US" dirty="0" err="1">
                <a:solidFill>
                  <a:srgbClr val="FFC66D"/>
                </a:solidFill>
                <a:effectLst/>
              </a:rPr>
              <a:t>set_age</a:t>
            </a:r>
            <a:r>
              <a:rPr lang="en-US" dirty="0"/>
              <a:t>(</a:t>
            </a:r>
            <a:r>
              <a:rPr lang="en-US" dirty="0">
                <a:solidFill>
                  <a:srgbClr val="94558D"/>
                </a:solidFill>
                <a:effectLst/>
              </a:rPr>
              <a:t>self</a:t>
            </a:r>
            <a:r>
              <a:rPr lang="en-US" dirty="0">
                <a:solidFill>
                  <a:srgbClr val="CC7832"/>
                </a:solidFill>
                <a:effectLst/>
              </a:rPr>
              <a:t>, </a:t>
            </a:r>
            <a:r>
              <a:rPr lang="en-US" dirty="0"/>
              <a:t>age):</a:t>
            </a:r>
            <a:br>
              <a:rPr lang="en-US" dirty="0"/>
            </a:br>
            <a:r>
              <a:rPr lang="en-US" dirty="0"/>
              <a:t>        </a:t>
            </a:r>
            <a:r>
              <a:rPr lang="en-US" dirty="0" err="1">
                <a:solidFill>
                  <a:srgbClr val="94558D"/>
                </a:solidFill>
                <a:effectLst/>
              </a:rPr>
              <a:t>self</a:t>
            </a:r>
            <a:r>
              <a:rPr lang="en-US" dirty="0" err="1"/>
              <a:t>.__age</a:t>
            </a:r>
            <a:r>
              <a:rPr lang="en-US" dirty="0"/>
              <a:t> = age</a:t>
            </a:r>
            <a:br>
              <a:rPr lang="en-US" dirty="0"/>
            </a:br>
            <a:br>
              <a:rPr lang="en-US" dirty="0"/>
            </a:br>
            <a:r>
              <a:rPr lang="en-US" dirty="0"/>
              <a:t>    </a:t>
            </a:r>
            <a:r>
              <a:rPr lang="en-US" dirty="0">
                <a:solidFill>
                  <a:srgbClr val="CC7832"/>
                </a:solidFill>
                <a:effectLst/>
              </a:rPr>
              <a:t>def </a:t>
            </a:r>
            <a:r>
              <a:rPr lang="en-US" dirty="0" err="1">
                <a:solidFill>
                  <a:srgbClr val="FFC66D"/>
                </a:solidFill>
                <a:effectLst/>
              </a:rPr>
              <a:t>get_salary</a:t>
            </a:r>
            <a:r>
              <a:rPr lang="en-US" dirty="0"/>
              <a:t>(</a:t>
            </a:r>
            <a:r>
              <a:rPr lang="en-US" dirty="0">
                <a:solidFill>
                  <a:srgbClr val="94558D"/>
                </a:solidFill>
                <a:effectLst/>
              </a:rPr>
              <a:t>self</a:t>
            </a:r>
            <a:r>
              <a:rPr lang="en-US" dirty="0"/>
              <a:t>):</a:t>
            </a:r>
            <a:br>
              <a:rPr lang="en-US" dirty="0"/>
            </a:br>
            <a:r>
              <a:rPr lang="en-US" dirty="0"/>
              <a:t>        </a:t>
            </a:r>
            <a:r>
              <a:rPr lang="en-US" dirty="0">
                <a:solidFill>
                  <a:srgbClr val="CC7832"/>
                </a:solidFill>
                <a:effectLst/>
              </a:rPr>
              <a:t>return </a:t>
            </a:r>
            <a:r>
              <a:rPr lang="en-US" dirty="0" err="1">
                <a:solidFill>
                  <a:srgbClr val="94558D"/>
                </a:solidFill>
                <a:effectLst/>
              </a:rPr>
              <a:t>self</a:t>
            </a:r>
            <a:r>
              <a:rPr lang="en-US" dirty="0" err="1"/>
              <a:t>.__salary</a:t>
            </a:r>
            <a:br>
              <a:rPr lang="en-US" dirty="0"/>
            </a:br>
            <a:br>
              <a:rPr lang="en-US" dirty="0"/>
            </a:br>
            <a:r>
              <a:rPr lang="en-US" dirty="0"/>
              <a:t>    </a:t>
            </a:r>
            <a:r>
              <a:rPr lang="en-US" dirty="0">
                <a:solidFill>
                  <a:srgbClr val="CC7832"/>
                </a:solidFill>
                <a:effectLst/>
              </a:rPr>
              <a:t>def </a:t>
            </a:r>
            <a:r>
              <a:rPr lang="en-US" dirty="0" err="1">
                <a:solidFill>
                  <a:srgbClr val="FFC66D"/>
                </a:solidFill>
                <a:effectLst/>
              </a:rPr>
              <a:t>set_salary</a:t>
            </a:r>
            <a:r>
              <a:rPr lang="en-US" dirty="0"/>
              <a:t>(</a:t>
            </a:r>
            <a:r>
              <a:rPr lang="en-US" dirty="0">
                <a:solidFill>
                  <a:srgbClr val="94558D"/>
                </a:solidFill>
                <a:effectLst/>
              </a:rPr>
              <a:t>self</a:t>
            </a:r>
            <a:r>
              <a:rPr lang="en-US" dirty="0">
                <a:solidFill>
                  <a:srgbClr val="CC7832"/>
                </a:solidFill>
                <a:effectLst/>
              </a:rPr>
              <a:t>, </a:t>
            </a:r>
            <a:r>
              <a:rPr lang="en-US" dirty="0"/>
              <a:t>salary):</a:t>
            </a:r>
            <a:br>
              <a:rPr lang="en-US" dirty="0"/>
            </a:br>
            <a:r>
              <a:rPr lang="en-US" dirty="0"/>
              <a:t>        </a:t>
            </a:r>
            <a:r>
              <a:rPr lang="en-US" dirty="0" err="1">
                <a:solidFill>
                  <a:srgbClr val="94558D"/>
                </a:solidFill>
                <a:effectLst/>
              </a:rPr>
              <a:t>self</a:t>
            </a:r>
            <a:r>
              <a:rPr lang="en-US" dirty="0" err="1"/>
              <a:t>.__salary</a:t>
            </a:r>
            <a:r>
              <a:rPr lang="en-US" dirty="0"/>
              <a:t> = salary</a:t>
            </a:r>
          </a:p>
        </p:txBody>
      </p:sp>
    </p:spTree>
    <p:extLst>
      <p:ext uri="{BB962C8B-B14F-4D97-AF65-F5344CB8AC3E}">
        <p14:creationId xmlns:p14="http://schemas.microsoft.com/office/powerpoint/2010/main" val="2352549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AAD6D-8F68-91EE-2CF5-9E966F6BFD78}"/>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4D468564-50C0-2208-1E5A-EB47228EDF49}"/>
              </a:ext>
            </a:extLst>
          </p:cNvPr>
          <p:cNvSpPr>
            <a:spLocks noGrp="1"/>
          </p:cNvSpPr>
          <p:nvPr>
            <p:ph idx="1"/>
          </p:nvPr>
        </p:nvSpPr>
        <p:spPr/>
        <p:txBody>
          <a:bodyPr/>
          <a:lstStyle/>
          <a:p>
            <a:pPr>
              <a:buFont typeface="Arial" panose="020B0604020202020204" pitchFamily="34" charset="0"/>
              <a:buChar char="•"/>
            </a:pPr>
            <a:r>
              <a:rPr lang="en-US" dirty="0">
                <a:effectLst/>
              </a:rPr>
              <a:t>In this example, we use double underscores to make the attributes private, and we define getter and setter methods to access and modify them.</a:t>
            </a:r>
          </a:p>
          <a:p>
            <a:pPr>
              <a:buFont typeface="Arial" panose="020B0604020202020204" pitchFamily="34" charset="0"/>
              <a:buChar char="•"/>
            </a:pPr>
            <a:r>
              <a:rPr lang="en-US" dirty="0">
                <a:effectLst/>
              </a:rPr>
              <a:t>This way, we can ensure that the attributes are only accessed and modified in a controlled way.</a:t>
            </a:r>
          </a:p>
          <a:p>
            <a:endParaRPr lang="en-US" dirty="0"/>
          </a:p>
        </p:txBody>
      </p:sp>
    </p:spTree>
    <p:extLst>
      <p:ext uri="{BB962C8B-B14F-4D97-AF65-F5344CB8AC3E}">
        <p14:creationId xmlns:p14="http://schemas.microsoft.com/office/powerpoint/2010/main" val="1839145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C16F-B9B6-46DC-ADB3-83C6BC8F3890}"/>
              </a:ext>
            </a:extLst>
          </p:cNvPr>
          <p:cNvSpPr>
            <a:spLocks noGrp="1"/>
          </p:cNvSpPr>
          <p:nvPr>
            <p:ph type="title"/>
          </p:nvPr>
        </p:nvSpPr>
        <p:spPr>
          <a:xfrm>
            <a:off x="415027" y="160545"/>
            <a:ext cx="7886700" cy="994172"/>
          </a:xfrm>
        </p:spPr>
        <p:txBody>
          <a:bodyPr/>
          <a:lstStyle/>
          <a:p>
            <a:r>
              <a:rPr lang="en-US" dirty="0"/>
              <a:t>Advantages of OOPS:</a:t>
            </a:r>
          </a:p>
        </p:txBody>
      </p:sp>
      <p:sp>
        <p:nvSpPr>
          <p:cNvPr id="3" name="Content Placeholder 2">
            <a:extLst>
              <a:ext uri="{FF2B5EF4-FFF2-40B4-BE49-F238E27FC236}">
                <a16:creationId xmlns:a16="http://schemas.microsoft.com/office/drawing/2014/main" id="{849D725C-23E5-25F6-AA8D-40C4BB7EF102}"/>
              </a:ext>
            </a:extLst>
          </p:cNvPr>
          <p:cNvSpPr>
            <a:spLocks noGrp="1"/>
          </p:cNvSpPr>
          <p:nvPr>
            <p:ph idx="1"/>
          </p:nvPr>
        </p:nvSpPr>
        <p:spPr>
          <a:xfrm>
            <a:off x="355921" y="928868"/>
            <a:ext cx="8159429" cy="3703854"/>
          </a:xfrm>
        </p:spPr>
        <p:txBody>
          <a:bodyPr>
            <a:normAutofit fontScale="77500" lnSpcReduction="20000"/>
          </a:bodyPr>
          <a:lstStyle/>
          <a:p>
            <a:r>
              <a:rPr lang="en-US" sz="1950" dirty="0"/>
              <a:t>OOP provides several benefits that can help you write more efficient, effective, and maintainable code.</a:t>
            </a:r>
          </a:p>
          <a:p>
            <a:r>
              <a:rPr lang="en-US" sz="1950" dirty="0"/>
              <a:t> By using OOP, you can create more reusable, flexible, and adaptable code that is easier to manage and maintain over time.</a:t>
            </a:r>
          </a:p>
          <a:p>
            <a:r>
              <a:rPr lang="en-US" sz="1950" dirty="0"/>
              <a:t>Reusability in OOP promotes reuse of code through inheritance, where a subclass can inherit the properties and behavior of its parent class. </a:t>
            </a:r>
          </a:p>
          <a:p>
            <a:r>
              <a:rPr lang="en-US" sz="1950" dirty="0"/>
              <a:t>This reduces the amount of code that needs to be written and makes it easier to maintain and modify the code.</a:t>
            </a:r>
          </a:p>
          <a:p>
            <a:r>
              <a:rPr lang="en-US" sz="1950" dirty="0"/>
              <a:t>Modularity in OOPs allows developers to break down a large program into smaller, more manageable modules.</a:t>
            </a:r>
          </a:p>
          <a:p>
            <a:r>
              <a:rPr lang="en-US" sz="1950" dirty="0"/>
              <a:t> Each module can be developed and tested independently, making it easier to maintain and modify the code.</a:t>
            </a:r>
          </a:p>
          <a:p>
            <a:r>
              <a:rPr lang="en-US" sz="1950" dirty="0"/>
              <a:t>OOP provides encapsulation, which means that data and methods that work on that data are bundled together within a class. </a:t>
            </a:r>
          </a:p>
          <a:p>
            <a:r>
              <a:rPr lang="en-US" sz="1950" dirty="0"/>
              <a:t>This allows developers to hide the implementation details of a class from the outside world, which promotes better code organization and reduces the risk of unintended side effects.</a:t>
            </a:r>
          </a:p>
          <a:p>
            <a:endParaRPr lang="en-US" dirty="0">
              <a:effectLst/>
              <a:latin typeface="Helvetica Neue" panose="02000503000000020004" pitchFamily="2" charset="0"/>
            </a:endParaRPr>
          </a:p>
          <a:p>
            <a:endParaRPr lang="en-US" dirty="0"/>
          </a:p>
        </p:txBody>
      </p:sp>
    </p:spTree>
    <p:extLst>
      <p:ext uri="{BB962C8B-B14F-4D97-AF65-F5344CB8AC3E}">
        <p14:creationId xmlns:p14="http://schemas.microsoft.com/office/powerpoint/2010/main" val="2422423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8BA9E-BD23-E69F-3920-A685551FA6E6}"/>
              </a:ext>
            </a:extLst>
          </p:cNvPr>
          <p:cNvSpPr>
            <a:spLocks noGrp="1"/>
          </p:cNvSpPr>
          <p:nvPr>
            <p:ph type="title"/>
          </p:nvPr>
        </p:nvSpPr>
        <p:spPr>
          <a:xfrm>
            <a:off x="628650" y="216116"/>
            <a:ext cx="7886700" cy="994172"/>
          </a:xfrm>
        </p:spPr>
        <p:txBody>
          <a:bodyPr/>
          <a:lstStyle/>
          <a:p>
            <a:r>
              <a:rPr lang="en-US" dirty="0"/>
              <a:t>Advantages of OOPS:</a:t>
            </a:r>
          </a:p>
        </p:txBody>
      </p:sp>
      <p:sp>
        <p:nvSpPr>
          <p:cNvPr id="3" name="Content Placeholder 2">
            <a:extLst>
              <a:ext uri="{FF2B5EF4-FFF2-40B4-BE49-F238E27FC236}">
                <a16:creationId xmlns:a16="http://schemas.microsoft.com/office/drawing/2014/main" id="{3ED16F71-3642-DC1D-6490-AE49E4D98348}"/>
              </a:ext>
            </a:extLst>
          </p:cNvPr>
          <p:cNvSpPr>
            <a:spLocks noGrp="1"/>
          </p:cNvSpPr>
          <p:nvPr>
            <p:ph idx="1"/>
          </p:nvPr>
        </p:nvSpPr>
        <p:spPr>
          <a:xfrm>
            <a:off x="494818" y="920188"/>
            <a:ext cx="8020532" cy="3712535"/>
          </a:xfrm>
        </p:spPr>
        <p:txBody>
          <a:bodyPr>
            <a:normAutofit fontScale="92500" lnSpcReduction="10000"/>
          </a:bodyPr>
          <a:lstStyle/>
          <a:p>
            <a:r>
              <a:rPr lang="en-US" sz="1950" dirty="0">
                <a:latin typeface="Helvetica Neue" panose="02000503000000020004" pitchFamily="2" charset="0"/>
              </a:rPr>
              <a:t>OOP supports polymorphism, which means that objects of different types can be treated as if they were of the same type. </a:t>
            </a:r>
          </a:p>
          <a:p>
            <a:r>
              <a:rPr lang="en-US" sz="1950" dirty="0">
                <a:latin typeface="Helvetica Neue" panose="02000503000000020004" pitchFamily="2" charset="0"/>
              </a:rPr>
              <a:t>This allows developers to write code that is more generic and flexible, making it easier to modify and extend the code over time.</a:t>
            </a:r>
          </a:p>
          <a:p>
            <a:r>
              <a:rPr lang="en-US" sz="1950" dirty="0">
                <a:latin typeface="Helvetica Neue" panose="02000503000000020004" pitchFamily="2" charset="0"/>
              </a:rPr>
              <a:t>OOP makes it easier to add new functionality to existing code without breaking the existing code. </a:t>
            </a:r>
          </a:p>
          <a:p>
            <a:r>
              <a:rPr lang="en-US" sz="1950" dirty="0">
                <a:latin typeface="Helvetica Neue" panose="02000503000000020004" pitchFamily="2" charset="0"/>
              </a:rPr>
              <a:t>Developers can do this by creating new classes that inherit from existing classes and adding or overriding methods as needed.</a:t>
            </a:r>
          </a:p>
          <a:p>
            <a:r>
              <a:rPr lang="en-US" sz="1950" dirty="0">
                <a:latin typeface="Helvetica Neue" panose="02000503000000020004" pitchFamily="2" charset="0"/>
              </a:rPr>
              <a:t>Maintainability: OOP promotes better code organization and reduces the risk of unintended side effects, making it easier to maintain and modify code over time. </a:t>
            </a:r>
          </a:p>
          <a:p>
            <a:r>
              <a:rPr lang="en-US" sz="1950" dirty="0">
                <a:latin typeface="Helvetica Neue" panose="02000503000000020004" pitchFamily="2" charset="0"/>
              </a:rPr>
              <a:t>This is especially important for large, complex projects that require ongoing maintenance.</a:t>
            </a:r>
          </a:p>
          <a:p>
            <a:endParaRPr lang="en-US" dirty="0"/>
          </a:p>
        </p:txBody>
      </p:sp>
    </p:spTree>
    <p:extLst>
      <p:ext uri="{BB962C8B-B14F-4D97-AF65-F5344CB8AC3E}">
        <p14:creationId xmlns:p14="http://schemas.microsoft.com/office/powerpoint/2010/main" val="3181532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1368FC-0B23-7DC5-10D7-0865CE5F6C7C}"/>
              </a:ext>
            </a:extLst>
          </p:cNvPr>
          <p:cNvSpPr>
            <a:spLocks noGrp="1"/>
          </p:cNvSpPr>
          <p:nvPr>
            <p:ph type="title"/>
          </p:nvPr>
        </p:nvSpPr>
        <p:spPr/>
        <p:txBody>
          <a:bodyPr/>
          <a:lstStyle/>
          <a:p>
            <a:r>
              <a:rPr lang="en-US" dirty="0"/>
              <a:t>Object-oriented programming</a:t>
            </a:r>
          </a:p>
        </p:txBody>
      </p:sp>
      <p:sp>
        <p:nvSpPr>
          <p:cNvPr id="5" name="Content Placeholder 4">
            <a:extLst>
              <a:ext uri="{FF2B5EF4-FFF2-40B4-BE49-F238E27FC236}">
                <a16:creationId xmlns:a16="http://schemas.microsoft.com/office/drawing/2014/main" id="{A52D2F54-7429-4DBC-C786-C77FC37EDD07}"/>
              </a:ext>
            </a:extLst>
          </p:cNvPr>
          <p:cNvSpPr>
            <a:spLocks noGrp="1"/>
          </p:cNvSpPr>
          <p:nvPr>
            <p:ph idx="1"/>
          </p:nvPr>
        </p:nvSpPr>
        <p:spPr/>
        <p:txBody>
          <a:bodyPr>
            <a:normAutofit/>
          </a:bodyPr>
          <a:lstStyle/>
          <a:p>
            <a:r>
              <a:rPr lang="en-US" sz="1500" b="1" dirty="0"/>
              <a:t>Object-oriented programming </a:t>
            </a:r>
            <a:r>
              <a:rPr lang="en-US" sz="1500" dirty="0"/>
              <a:t>(OOP) is a programming paradigm that focuses on organizing code into objects that have attributes and behaviors. </a:t>
            </a:r>
          </a:p>
          <a:p>
            <a:r>
              <a:rPr lang="en-US" sz="1500" dirty="0"/>
              <a:t>Python supports OOP concepts such as:</a:t>
            </a:r>
          </a:p>
          <a:p>
            <a:pPr lvl="1"/>
            <a:r>
              <a:rPr lang="en-US" sz="1500" dirty="0"/>
              <a:t>Classes </a:t>
            </a:r>
          </a:p>
          <a:p>
            <a:pPr lvl="1"/>
            <a:r>
              <a:rPr lang="en-US" sz="1500" dirty="0"/>
              <a:t>Objects</a:t>
            </a:r>
          </a:p>
          <a:p>
            <a:pPr lvl="1"/>
            <a:r>
              <a:rPr lang="en-US" sz="1500" dirty="0"/>
              <a:t>Inheritance</a:t>
            </a:r>
          </a:p>
          <a:p>
            <a:pPr lvl="1"/>
            <a:r>
              <a:rPr lang="en-US" sz="1500" dirty="0"/>
              <a:t>Polymorphism</a:t>
            </a:r>
          </a:p>
          <a:p>
            <a:pPr lvl="1"/>
            <a:r>
              <a:rPr lang="en-US" sz="1500" dirty="0"/>
              <a:t>Abstraction </a:t>
            </a:r>
          </a:p>
          <a:p>
            <a:pPr lvl="1"/>
            <a:r>
              <a:rPr lang="en-US" sz="1500" dirty="0"/>
              <a:t>Encapsulation</a:t>
            </a:r>
            <a:r>
              <a:rPr lang="en-US" sz="1350" dirty="0"/>
              <a:t>.</a:t>
            </a:r>
          </a:p>
          <a:p>
            <a:endParaRPr lang="en-US" sz="1350" dirty="0"/>
          </a:p>
        </p:txBody>
      </p:sp>
    </p:spTree>
    <p:extLst>
      <p:ext uri="{BB962C8B-B14F-4D97-AF65-F5344CB8AC3E}">
        <p14:creationId xmlns:p14="http://schemas.microsoft.com/office/powerpoint/2010/main" val="1380791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4B8A-EF4C-1007-2D46-9E15D2AB6818}"/>
              </a:ext>
            </a:extLst>
          </p:cNvPr>
          <p:cNvSpPr>
            <a:spLocks noGrp="1"/>
          </p:cNvSpPr>
          <p:nvPr>
            <p:ph type="title"/>
          </p:nvPr>
        </p:nvSpPr>
        <p:spPr/>
        <p:txBody>
          <a:bodyPr>
            <a:normAutofit/>
          </a:bodyPr>
          <a:lstStyle/>
          <a:p>
            <a:r>
              <a:rPr lang="en-US" sz="2700" dirty="0"/>
              <a:t>Classes and Objects in Python:</a:t>
            </a:r>
          </a:p>
        </p:txBody>
      </p:sp>
      <p:sp>
        <p:nvSpPr>
          <p:cNvPr id="3" name="Content Placeholder 2">
            <a:extLst>
              <a:ext uri="{FF2B5EF4-FFF2-40B4-BE49-F238E27FC236}">
                <a16:creationId xmlns:a16="http://schemas.microsoft.com/office/drawing/2014/main" id="{BAC4D887-176E-C53F-1964-3A12CCCBC1D6}"/>
              </a:ext>
            </a:extLst>
          </p:cNvPr>
          <p:cNvSpPr>
            <a:spLocks noGrp="1"/>
          </p:cNvSpPr>
          <p:nvPr>
            <p:ph idx="1"/>
          </p:nvPr>
        </p:nvSpPr>
        <p:spPr/>
        <p:txBody>
          <a:bodyPr>
            <a:normAutofit/>
          </a:bodyPr>
          <a:lstStyle/>
          <a:p>
            <a:pPr marL="0" indent="0">
              <a:buNone/>
            </a:pPr>
            <a:r>
              <a:rPr lang="en-US" sz="1350" b="1" dirty="0"/>
              <a:t>Class</a:t>
            </a:r>
            <a:r>
              <a:rPr lang="en-US" sz="1350" dirty="0"/>
              <a:t>:</a:t>
            </a:r>
          </a:p>
          <a:p>
            <a:r>
              <a:rPr lang="en-US" sz="1350" dirty="0"/>
              <a:t>A class is a blueprint or template for creating objects that defines a set of attributes and methods.</a:t>
            </a:r>
          </a:p>
          <a:p>
            <a:r>
              <a:rPr lang="en-US" sz="1350" dirty="0"/>
              <a:t>It encapsulates data and functions that work together to represent an entity in the program. </a:t>
            </a:r>
          </a:p>
          <a:p>
            <a:r>
              <a:rPr lang="en-US" sz="1350" dirty="0"/>
              <a:t>A class is defined using the "class" keyword, followed by the name of the class.</a:t>
            </a:r>
          </a:p>
          <a:p>
            <a:r>
              <a:rPr lang="en-US" sz="1350" dirty="0"/>
              <a:t>Classes are used to organize code and create reusable code modules.</a:t>
            </a:r>
          </a:p>
          <a:p>
            <a:pPr marL="0" indent="0">
              <a:buNone/>
            </a:pPr>
            <a:endParaRPr lang="en-US" sz="1350" dirty="0"/>
          </a:p>
          <a:p>
            <a:pPr marL="0" indent="0">
              <a:buNone/>
            </a:pPr>
            <a:r>
              <a:rPr lang="en-US" sz="1350" b="1" dirty="0"/>
              <a:t>Objects</a:t>
            </a:r>
            <a:r>
              <a:rPr lang="en-US" sz="1350" dirty="0"/>
              <a:t>:</a:t>
            </a:r>
          </a:p>
          <a:p>
            <a:r>
              <a:rPr lang="en-US" sz="1350" dirty="0"/>
              <a:t>An object is an instance of a class. </a:t>
            </a:r>
          </a:p>
          <a:p>
            <a:r>
              <a:rPr lang="en-US" sz="1350" dirty="0"/>
              <a:t>Objects have attributes, which are data elements that store values, and methods, which are functions that operate on those values.</a:t>
            </a:r>
          </a:p>
          <a:p>
            <a:pPr marL="0" indent="0">
              <a:buNone/>
            </a:pPr>
            <a:endParaRPr lang="en-US" sz="1350" dirty="0"/>
          </a:p>
          <a:p>
            <a:endParaRPr lang="en-US" sz="1350" dirty="0"/>
          </a:p>
          <a:p>
            <a:endParaRPr lang="en-US" sz="1350" dirty="0"/>
          </a:p>
          <a:p>
            <a:pPr marL="0" indent="0">
              <a:buNone/>
            </a:pPr>
            <a:endParaRPr lang="en-US" sz="1350" dirty="0"/>
          </a:p>
          <a:p>
            <a:pPr marL="0" indent="0">
              <a:buNone/>
            </a:pPr>
            <a:endParaRPr lang="en-US" sz="1350" b="1" dirty="0"/>
          </a:p>
          <a:p>
            <a:endParaRPr lang="en-US" sz="1350" dirty="0"/>
          </a:p>
        </p:txBody>
      </p:sp>
    </p:spTree>
    <p:extLst>
      <p:ext uri="{BB962C8B-B14F-4D97-AF65-F5344CB8AC3E}">
        <p14:creationId xmlns:p14="http://schemas.microsoft.com/office/powerpoint/2010/main" val="204521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DFC60-08BA-6B17-9FE5-3A2AB52EE415}"/>
              </a:ext>
            </a:extLst>
          </p:cNvPr>
          <p:cNvSpPr>
            <a:spLocks noGrp="1"/>
          </p:cNvSpPr>
          <p:nvPr>
            <p:ph type="title"/>
          </p:nvPr>
        </p:nvSpPr>
        <p:spPr/>
        <p:txBody>
          <a:bodyPr/>
          <a:lstStyle/>
          <a:p>
            <a:r>
              <a:rPr lang="en-US" dirty="0"/>
              <a:t>Class and objects in Python</a:t>
            </a:r>
          </a:p>
        </p:txBody>
      </p:sp>
      <p:sp>
        <p:nvSpPr>
          <p:cNvPr id="3" name="Content Placeholder 2">
            <a:extLst>
              <a:ext uri="{FF2B5EF4-FFF2-40B4-BE49-F238E27FC236}">
                <a16:creationId xmlns:a16="http://schemas.microsoft.com/office/drawing/2014/main" id="{AF2F25F9-DA20-701D-5B66-D545E01A78A0}"/>
              </a:ext>
            </a:extLst>
          </p:cNvPr>
          <p:cNvSpPr>
            <a:spLocks noGrp="1"/>
          </p:cNvSpPr>
          <p:nvPr>
            <p:ph idx="1"/>
          </p:nvPr>
        </p:nvSpPr>
        <p:spPr/>
        <p:txBody>
          <a:bodyPr>
            <a:normAutofit/>
          </a:bodyPr>
          <a:lstStyle/>
          <a:p>
            <a:r>
              <a:rPr lang="en-US" sz="1500" dirty="0"/>
              <a:t>Objects in Python are a fundamental part of object-oriented programming and allow for the creation of complex, reusable code structures.</a:t>
            </a:r>
          </a:p>
          <a:p>
            <a:r>
              <a:rPr lang="en-US" sz="1500" dirty="0"/>
              <a:t>To create an object in Python, you first need to define a class. </a:t>
            </a:r>
          </a:p>
          <a:p>
            <a:r>
              <a:rPr lang="en-US" sz="1500" dirty="0"/>
              <a:t>Once the class is defined, you can create objects from it.</a:t>
            </a:r>
          </a:p>
          <a:p>
            <a:r>
              <a:rPr lang="en-US" sz="1500" dirty="0"/>
              <a:t>Example:</a:t>
            </a:r>
          </a:p>
          <a:p>
            <a:pPr marL="0" indent="0">
              <a:buNone/>
            </a:pPr>
            <a:r>
              <a:rPr lang="en-US" sz="1500" dirty="0"/>
              <a:t>class Person:</a:t>
            </a:r>
          </a:p>
          <a:p>
            <a:pPr marL="0" indent="0">
              <a:buNone/>
            </a:pPr>
            <a:r>
              <a:rPr lang="en-US" sz="1500" dirty="0"/>
              <a:t>    def __</a:t>
            </a:r>
            <a:r>
              <a:rPr lang="en-US" sz="1500" dirty="0" err="1"/>
              <a:t>init</a:t>
            </a:r>
            <a:r>
              <a:rPr lang="en-US" sz="1500" dirty="0"/>
              <a:t>__(self, name, age):</a:t>
            </a:r>
          </a:p>
          <a:p>
            <a:pPr marL="0" indent="0">
              <a:buNone/>
            </a:pPr>
            <a:r>
              <a:rPr lang="en-US" sz="1500" dirty="0"/>
              <a:t>        </a:t>
            </a:r>
            <a:r>
              <a:rPr lang="en-US" sz="1500" dirty="0" err="1"/>
              <a:t>self.name</a:t>
            </a:r>
            <a:r>
              <a:rPr lang="en-US" sz="1500" dirty="0"/>
              <a:t> = name</a:t>
            </a:r>
          </a:p>
          <a:p>
            <a:pPr marL="0" indent="0">
              <a:buNone/>
            </a:pPr>
            <a:r>
              <a:rPr lang="en-US" sz="1500" dirty="0"/>
              <a:t>        </a:t>
            </a:r>
            <a:r>
              <a:rPr lang="en-US" sz="1500" dirty="0" err="1"/>
              <a:t>self.age</a:t>
            </a:r>
            <a:r>
              <a:rPr lang="en-US" sz="1500" dirty="0"/>
              <a:t> = age</a:t>
            </a:r>
          </a:p>
          <a:p>
            <a:pPr marL="0" indent="0">
              <a:buNone/>
            </a:pPr>
            <a:r>
              <a:rPr lang="en-US" sz="1500" dirty="0"/>
              <a:t>person1 = Person("Alice", 25)</a:t>
            </a:r>
          </a:p>
          <a:p>
            <a:endParaRPr lang="en-US" sz="1500" dirty="0"/>
          </a:p>
          <a:p>
            <a:endParaRPr lang="en-US" sz="1500" dirty="0"/>
          </a:p>
        </p:txBody>
      </p:sp>
    </p:spTree>
    <p:extLst>
      <p:ext uri="{BB962C8B-B14F-4D97-AF65-F5344CB8AC3E}">
        <p14:creationId xmlns:p14="http://schemas.microsoft.com/office/powerpoint/2010/main" val="185792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9F91D-DC3F-1BCA-983B-69683A000A73}"/>
              </a:ext>
            </a:extLst>
          </p:cNvPr>
          <p:cNvSpPr>
            <a:spLocks noGrp="1"/>
          </p:cNvSpPr>
          <p:nvPr>
            <p:ph type="title"/>
          </p:nvPr>
        </p:nvSpPr>
        <p:spPr>
          <a:xfrm>
            <a:off x="628650" y="257998"/>
            <a:ext cx="7886700" cy="732876"/>
          </a:xfrm>
        </p:spPr>
        <p:txBody>
          <a:bodyPr/>
          <a:lstStyle/>
          <a:p>
            <a:r>
              <a:rPr lang="en-US" dirty="0"/>
              <a:t>Explanation:</a:t>
            </a:r>
          </a:p>
        </p:txBody>
      </p:sp>
      <p:sp>
        <p:nvSpPr>
          <p:cNvPr id="3" name="Content Placeholder 2">
            <a:extLst>
              <a:ext uri="{FF2B5EF4-FFF2-40B4-BE49-F238E27FC236}">
                <a16:creationId xmlns:a16="http://schemas.microsoft.com/office/drawing/2014/main" id="{1D4458C4-B318-A80E-2040-9546A500889C}"/>
              </a:ext>
            </a:extLst>
          </p:cNvPr>
          <p:cNvSpPr>
            <a:spLocks noGrp="1"/>
          </p:cNvSpPr>
          <p:nvPr>
            <p:ph idx="1"/>
          </p:nvPr>
        </p:nvSpPr>
        <p:spPr>
          <a:xfrm>
            <a:off x="363404" y="851271"/>
            <a:ext cx="7886700" cy="3886154"/>
          </a:xfrm>
        </p:spPr>
        <p:txBody>
          <a:bodyPr>
            <a:normAutofit lnSpcReduction="10000"/>
          </a:bodyPr>
          <a:lstStyle/>
          <a:p>
            <a:r>
              <a:rPr lang="en-US" sz="1800" dirty="0"/>
              <a:t>In the example, we define a class called Person with two attributes: “name” and “age”.</a:t>
            </a:r>
          </a:p>
          <a:p>
            <a:r>
              <a:rPr lang="en-US" sz="1800" dirty="0"/>
              <a:t> We also define a constructor method called __</a:t>
            </a:r>
            <a:r>
              <a:rPr lang="en-US" sz="1800" dirty="0" err="1"/>
              <a:t>init</a:t>
            </a:r>
            <a:r>
              <a:rPr lang="en-US" sz="1800" dirty="0"/>
              <a:t>__ that sets the values of these attributes when a new object is created.</a:t>
            </a:r>
          </a:p>
          <a:p>
            <a:r>
              <a:rPr lang="en-US" sz="1800" dirty="0"/>
              <a:t>To create an object of the Person class, we call the constructor method and pass in values for the name and age attributes. We assign this object to a variable called person1.</a:t>
            </a:r>
          </a:p>
          <a:p>
            <a:r>
              <a:rPr lang="en-US" sz="1800" dirty="0"/>
              <a:t>We can access the attributes of the person1 object using dot notation:</a:t>
            </a:r>
          </a:p>
          <a:p>
            <a:r>
              <a:rPr lang="en-US" sz="1800" dirty="0"/>
              <a:t>print(person1.name)  # Output: Alice</a:t>
            </a:r>
          </a:p>
          <a:p>
            <a:r>
              <a:rPr lang="en-US" sz="1800" dirty="0"/>
              <a:t>print(person1.age)   # Output: 25</a:t>
            </a:r>
          </a:p>
          <a:p>
            <a:r>
              <a:rPr lang="en-US" sz="1800" dirty="0"/>
              <a:t>Overall, objects in Python are a fundamental part of object-oriented programming and allow for the creation of complex, reusable code structures.</a:t>
            </a:r>
          </a:p>
          <a:p>
            <a:endParaRPr lang="en-US" sz="1500" dirty="0"/>
          </a:p>
        </p:txBody>
      </p:sp>
    </p:spTree>
    <p:extLst>
      <p:ext uri="{BB962C8B-B14F-4D97-AF65-F5344CB8AC3E}">
        <p14:creationId xmlns:p14="http://schemas.microsoft.com/office/powerpoint/2010/main" val="169550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B2D19-9796-C7EF-E31E-2054CD514A88}"/>
              </a:ext>
            </a:extLst>
          </p:cNvPr>
          <p:cNvSpPr>
            <a:spLocks noGrp="1"/>
          </p:cNvSpPr>
          <p:nvPr>
            <p:ph type="title"/>
          </p:nvPr>
        </p:nvSpPr>
        <p:spPr>
          <a:xfrm>
            <a:off x="544889" y="202156"/>
            <a:ext cx="7886700" cy="994172"/>
          </a:xfrm>
        </p:spPr>
        <p:txBody>
          <a:bodyPr/>
          <a:lstStyle/>
          <a:p>
            <a:r>
              <a:rPr lang="en-US" dirty="0"/>
              <a:t>Inheritance </a:t>
            </a:r>
          </a:p>
        </p:txBody>
      </p:sp>
      <p:sp>
        <p:nvSpPr>
          <p:cNvPr id="3" name="Content Placeholder 2">
            <a:extLst>
              <a:ext uri="{FF2B5EF4-FFF2-40B4-BE49-F238E27FC236}">
                <a16:creationId xmlns:a16="http://schemas.microsoft.com/office/drawing/2014/main" id="{27EE6B29-CA11-82CA-8AE8-A949C0877EA7}"/>
              </a:ext>
            </a:extLst>
          </p:cNvPr>
          <p:cNvSpPr>
            <a:spLocks noGrp="1"/>
          </p:cNvSpPr>
          <p:nvPr>
            <p:ph idx="1"/>
          </p:nvPr>
        </p:nvSpPr>
        <p:spPr>
          <a:xfrm>
            <a:off x="544889" y="1091626"/>
            <a:ext cx="7886700" cy="3624859"/>
          </a:xfrm>
        </p:spPr>
        <p:txBody>
          <a:bodyPr>
            <a:normAutofit/>
          </a:bodyPr>
          <a:lstStyle/>
          <a:p>
            <a:r>
              <a:rPr lang="en-US" sz="1500" dirty="0"/>
              <a:t>Class inheritance is a mechanism in object-oriented programming that allows a new class to be based on an existing class, inheriting attributes and methods from the superclass while also adding new functionality to create a modified version of the original class.</a:t>
            </a:r>
          </a:p>
          <a:p>
            <a:r>
              <a:rPr lang="en-US" sz="1500" dirty="0"/>
              <a:t>The subclass inherits attributes and methods from the superclass, and can also add new attributes and methods, or override existing ones. </a:t>
            </a:r>
          </a:p>
          <a:p>
            <a:r>
              <a:rPr lang="en-US" sz="1500" dirty="0"/>
              <a:t>This allows for code reuse and promotes modularity and extensibility.</a:t>
            </a:r>
          </a:p>
          <a:p>
            <a:endParaRPr lang="en-US" sz="1500" dirty="0"/>
          </a:p>
          <a:p>
            <a:endParaRPr lang="en-US" sz="1500" dirty="0"/>
          </a:p>
        </p:txBody>
      </p:sp>
    </p:spTree>
    <p:extLst>
      <p:ext uri="{BB962C8B-B14F-4D97-AF65-F5344CB8AC3E}">
        <p14:creationId xmlns:p14="http://schemas.microsoft.com/office/powerpoint/2010/main" val="177095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A210-CB9E-0135-E0F2-B0CD8C426A75}"/>
              </a:ext>
            </a:extLst>
          </p:cNvPr>
          <p:cNvSpPr>
            <a:spLocks noGrp="1"/>
          </p:cNvSpPr>
          <p:nvPr>
            <p:ph type="title"/>
          </p:nvPr>
        </p:nvSpPr>
        <p:spPr>
          <a:xfrm>
            <a:off x="314543" y="167524"/>
            <a:ext cx="7886700" cy="747433"/>
          </a:xfrm>
        </p:spPr>
        <p:txBody>
          <a:bodyPr/>
          <a:lstStyle/>
          <a:p>
            <a:r>
              <a:rPr lang="en-US" dirty="0"/>
              <a:t>Example:</a:t>
            </a:r>
          </a:p>
        </p:txBody>
      </p:sp>
      <p:sp>
        <p:nvSpPr>
          <p:cNvPr id="3" name="Content Placeholder 2">
            <a:extLst>
              <a:ext uri="{FF2B5EF4-FFF2-40B4-BE49-F238E27FC236}">
                <a16:creationId xmlns:a16="http://schemas.microsoft.com/office/drawing/2014/main" id="{97A204CE-ADCA-BB61-0BDA-5B5D36D4E7F5}"/>
              </a:ext>
            </a:extLst>
          </p:cNvPr>
          <p:cNvSpPr>
            <a:spLocks noGrp="1"/>
          </p:cNvSpPr>
          <p:nvPr>
            <p:ph idx="1"/>
          </p:nvPr>
        </p:nvSpPr>
        <p:spPr>
          <a:xfrm>
            <a:off x="314543" y="914957"/>
            <a:ext cx="6246801" cy="3885290"/>
          </a:xfrm>
        </p:spPr>
        <p:txBody>
          <a:bodyPr>
            <a:normAutofit fontScale="47500" lnSpcReduction="20000"/>
          </a:bodyPr>
          <a:lstStyle/>
          <a:p>
            <a:pPr marL="0" indent="0">
              <a:buNone/>
            </a:pPr>
            <a:r>
              <a:rPr lang="en-US" dirty="0"/>
              <a:t>class Animal:</a:t>
            </a:r>
          </a:p>
          <a:p>
            <a:pPr marL="0" indent="0">
              <a:buNone/>
            </a:pPr>
            <a:r>
              <a:rPr lang="en-US" dirty="0"/>
              <a:t>    def __</a:t>
            </a:r>
            <a:r>
              <a:rPr lang="en-US" dirty="0" err="1"/>
              <a:t>init</a:t>
            </a:r>
            <a:r>
              <a:rPr lang="en-US" dirty="0"/>
              <a:t>__(self, name, species):</a:t>
            </a:r>
          </a:p>
          <a:p>
            <a:pPr marL="0" indent="0">
              <a:buNone/>
            </a:pPr>
            <a:r>
              <a:rPr lang="en-US" dirty="0"/>
              <a:t>        </a:t>
            </a:r>
            <a:r>
              <a:rPr lang="en-US" dirty="0" err="1"/>
              <a:t>self.name</a:t>
            </a:r>
            <a:r>
              <a:rPr lang="en-US" dirty="0"/>
              <a:t> = name</a:t>
            </a:r>
          </a:p>
          <a:p>
            <a:pPr marL="0" indent="0">
              <a:buNone/>
            </a:pPr>
            <a:r>
              <a:rPr lang="en-US" dirty="0"/>
              <a:t>        </a:t>
            </a:r>
            <a:r>
              <a:rPr lang="en-US" dirty="0" err="1"/>
              <a:t>self.species</a:t>
            </a:r>
            <a:r>
              <a:rPr lang="en-US" dirty="0"/>
              <a:t> = species</a:t>
            </a:r>
          </a:p>
          <a:p>
            <a:pPr marL="0" indent="0">
              <a:buNone/>
            </a:pPr>
            <a:r>
              <a:rPr lang="en-US" dirty="0"/>
              <a:t>    def eat(self):</a:t>
            </a:r>
          </a:p>
          <a:p>
            <a:pPr marL="0" indent="0">
              <a:buNone/>
            </a:pPr>
            <a:r>
              <a:rPr lang="en-US" dirty="0"/>
              <a:t>        print(f"{</a:t>
            </a:r>
            <a:r>
              <a:rPr lang="en-US" dirty="0" err="1"/>
              <a:t>self.name</a:t>
            </a:r>
            <a:r>
              <a:rPr lang="en-US" dirty="0"/>
              <a:t>} is eating.")</a:t>
            </a:r>
          </a:p>
          <a:p>
            <a:pPr marL="0" indent="0">
              <a:buNone/>
            </a:pPr>
            <a:r>
              <a:rPr lang="en-US" dirty="0"/>
              <a:t>class Dog(Animal):</a:t>
            </a:r>
          </a:p>
          <a:p>
            <a:pPr marL="0" indent="0">
              <a:buNone/>
            </a:pPr>
            <a:r>
              <a:rPr lang="en-US" dirty="0"/>
              <a:t>    def bark(self):</a:t>
            </a:r>
          </a:p>
          <a:p>
            <a:pPr marL="0" indent="0">
              <a:buNone/>
            </a:pPr>
            <a:r>
              <a:rPr lang="en-US" dirty="0"/>
              <a:t>        print("Woof!")</a:t>
            </a:r>
          </a:p>
          <a:p>
            <a:pPr marL="0" indent="0">
              <a:buNone/>
            </a:pPr>
            <a:r>
              <a:rPr lang="en-US" dirty="0"/>
              <a:t>class Cat(Animal):</a:t>
            </a:r>
          </a:p>
          <a:p>
            <a:pPr marL="0" indent="0">
              <a:buNone/>
            </a:pPr>
            <a:r>
              <a:rPr lang="en-US" dirty="0"/>
              <a:t>    def meow(self):</a:t>
            </a:r>
          </a:p>
          <a:p>
            <a:pPr marL="0" indent="0">
              <a:buNone/>
            </a:pPr>
            <a:r>
              <a:rPr lang="en-US" dirty="0"/>
              <a:t>        print("Meow!")</a:t>
            </a:r>
          </a:p>
          <a:p>
            <a:pPr marL="0" indent="0">
              <a:buNone/>
            </a:pPr>
            <a:endParaRPr lang="en-US" dirty="0"/>
          </a:p>
          <a:p>
            <a:r>
              <a:rPr lang="en-US" sz="2400" dirty="0"/>
              <a:t>Here, Animal is the superclass, and Dog and Cat are subclasses. </a:t>
            </a:r>
          </a:p>
          <a:p>
            <a:r>
              <a:rPr lang="en-US" sz="2400" dirty="0"/>
              <a:t>They inherit the name and species instance variables and eat() instance method from the Animal class.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01767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A7D8-19E0-5BF8-8214-81A81C175139}"/>
              </a:ext>
            </a:extLst>
          </p:cNvPr>
          <p:cNvSpPr>
            <a:spLocks noGrp="1"/>
          </p:cNvSpPr>
          <p:nvPr>
            <p:ph type="title"/>
          </p:nvPr>
        </p:nvSpPr>
        <p:spPr/>
        <p:txBody>
          <a:bodyPr/>
          <a:lstStyle/>
          <a:p>
            <a:r>
              <a:rPr lang="en-US" dirty="0"/>
              <a:t>Single Inheritance:</a:t>
            </a:r>
          </a:p>
        </p:txBody>
      </p:sp>
      <p:sp>
        <p:nvSpPr>
          <p:cNvPr id="3" name="Content Placeholder 2">
            <a:extLst>
              <a:ext uri="{FF2B5EF4-FFF2-40B4-BE49-F238E27FC236}">
                <a16:creationId xmlns:a16="http://schemas.microsoft.com/office/drawing/2014/main" id="{7B49B2CB-84BD-D22F-282E-471DD536697F}"/>
              </a:ext>
            </a:extLst>
          </p:cNvPr>
          <p:cNvSpPr>
            <a:spLocks noGrp="1"/>
          </p:cNvSpPr>
          <p:nvPr>
            <p:ph idx="1"/>
          </p:nvPr>
        </p:nvSpPr>
        <p:spPr/>
        <p:txBody>
          <a:bodyPr>
            <a:normAutofit/>
          </a:bodyPr>
          <a:lstStyle/>
          <a:p>
            <a:pPr algn="l"/>
            <a:r>
              <a:rPr lang="en-US" sz="1500" dirty="0"/>
              <a:t>Single level inheritance allows a subclass to inherit traits from only one parent class.</a:t>
            </a:r>
          </a:p>
          <a:p>
            <a:r>
              <a:rPr lang="en-US" sz="1500" dirty="0"/>
              <a:t>Inheritance is a mechanism that allows a new class to be based on an existing class, inheriting its properties and methods.</a:t>
            </a:r>
          </a:p>
          <a:p>
            <a:r>
              <a:rPr lang="en-US" sz="1500" dirty="0"/>
              <a:t>Single inheritance means that a new class is derived from a single base class.</a:t>
            </a:r>
          </a:p>
          <a:p>
            <a:r>
              <a:rPr lang="en-US" sz="1500" dirty="0"/>
              <a:t>In Python, we can create a new class by inheriting from an existing class using the syntax ‘class </a:t>
            </a:r>
            <a:r>
              <a:rPr lang="en-US" sz="1500" dirty="0" err="1"/>
              <a:t>ChildClass</a:t>
            </a:r>
            <a:r>
              <a:rPr lang="en-US" sz="1500" dirty="0"/>
              <a:t>(</a:t>
            </a:r>
            <a:r>
              <a:rPr lang="en-US" sz="1500" dirty="0" err="1"/>
              <a:t>ParentClass</a:t>
            </a:r>
            <a:r>
              <a:rPr lang="en-US" sz="1500" dirty="0"/>
              <a:t>): ’.</a:t>
            </a:r>
          </a:p>
          <a:p>
            <a:r>
              <a:rPr lang="en-US" sz="1500" dirty="0"/>
              <a:t>The child class (also known as subclass) inherits all the attributes and methods of the parent class (also known as superclass).</a:t>
            </a:r>
          </a:p>
          <a:p>
            <a:r>
              <a:rPr lang="en-US" sz="1500" dirty="0"/>
              <a:t>The child class can also add new attributes and methods or override the ones inherited from the parent class.</a:t>
            </a:r>
          </a:p>
          <a:p>
            <a:endParaRPr lang="en-US" sz="1500" dirty="0">
              <a:latin typeface="Söhne"/>
            </a:endParaRPr>
          </a:p>
          <a:p>
            <a:pPr marL="0" indent="0">
              <a:buNone/>
            </a:pPr>
            <a:br>
              <a:rPr lang="en-US" sz="1050" dirty="0"/>
            </a:br>
            <a:endParaRPr lang="en-US" sz="1500" dirty="0"/>
          </a:p>
        </p:txBody>
      </p:sp>
    </p:spTree>
    <p:extLst>
      <p:ext uri="{BB962C8B-B14F-4D97-AF65-F5344CB8AC3E}">
        <p14:creationId xmlns:p14="http://schemas.microsoft.com/office/powerpoint/2010/main" val="161176077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2823</Words>
  <Application>Microsoft Macintosh PowerPoint</Application>
  <PresentationFormat>On-screen Show (16:9)</PresentationFormat>
  <Paragraphs>262</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 Neue</vt:lpstr>
      <vt:lpstr>Impact</vt:lpstr>
      <vt:lpstr>Söhne</vt:lpstr>
      <vt:lpstr>Office Theme</vt:lpstr>
      <vt:lpstr>Object Oriented Programming (OOPs)</vt:lpstr>
      <vt:lpstr>Content</vt:lpstr>
      <vt:lpstr>Object-oriented programming</vt:lpstr>
      <vt:lpstr>Classes and Objects in Python:</vt:lpstr>
      <vt:lpstr>Class and objects in Python</vt:lpstr>
      <vt:lpstr>Explanation:</vt:lpstr>
      <vt:lpstr>Inheritance </vt:lpstr>
      <vt:lpstr>Example:</vt:lpstr>
      <vt:lpstr>Single Inheritance:</vt:lpstr>
      <vt:lpstr>Example:</vt:lpstr>
      <vt:lpstr>Explanation:</vt:lpstr>
      <vt:lpstr>Multilevel Inheritance </vt:lpstr>
      <vt:lpstr>Example:</vt:lpstr>
      <vt:lpstr>Explanation:</vt:lpstr>
      <vt:lpstr>Hierarchical Inheritance</vt:lpstr>
      <vt:lpstr>Example</vt:lpstr>
      <vt:lpstr>Explanation</vt:lpstr>
      <vt:lpstr>Polymorphism</vt:lpstr>
      <vt:lpstr>Compile-Time Polymorphism</vt:lpstr>
      <vt:lpstr>Run-Time Polymorphism</vt:lpstr>
      <vt:lpstr>Example</vt:lpstr>
      <vt:lpstr>Abstraction</vt:lpstr>
      <vt:lpstr>Example:</vt:lpstr>
      <vt:lpstr>Encapsulation</vt:lpstr>
      <vt:lpstr>Access Modifiers </vt:lpstr>
      <vt:lpstr>Example</vt:lpstr>
      <vt:lpstr>Example</vt:lpstr>
      <vt:lpstr>Advantages of OOPS:</vt:lpstr>
      <vt:lpstr>Advantages of OOPS: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cp:lastModifiedBy>Microsoft Office User</cp:lastModifiedBy>
  <cp:revision>2</cp:revision>
  <dcterms:modified xsi:type="dcterms:W3CDTF">2023-03-28T20:31:08Z</dcterms:modified>
</cp:coreProperties>
</file>