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46"/>
  </p:notesMasterIdLst>
  <p:sldIdLst>
    <p:sldId id="256" r:id="rId2"/>
    <p:sldId id="261" r:id="rId3"/>
    <p:sldId id="287" r:id="rId4"/>
    <p:sldId id="288" r:id="rId5"/>
    <p:sldId id="289" r:id="rId6"/>
    <p:sldId id="290" r:id="rId7"/>
    <p:sldId id="291" r:id="rId8"/>
    <p:sldId id="292" r:id="rId9"/>
    <p:sldId id="286" r:id="rId10"/>
    <p:sldId id="260" r:id="rId11"/>
    <p:sldId id="259" r:id="rId12"/>
    <p:sldId id="263" r:id="rId13"/>
    <p:sldId id="270" r:id="rId14"/>
    <p:sldId id="266" r:id="rId15"/>
    <p:sldId id="265" r:id="rId16"/>
    <p:sldId id="264" r:id="rId17"/>
    <p:sldId id="303" r:id="rId18"/>
    <p:sldId id="267" r:id="rId19"/>
    <p:sldId id="268" r:id="rId20"/>
    <p:sldId id="269" r:id="rId21"/>
    <p:sldId id="273" r:id="rId22"/>
    <p:sldId id="274" r:id="rId23"/>
    <p:sldId id="275" r:id="rId24"/>
    <p:sldId id="276" r:id="rId25"/>
    <p:sldId id="293" r:id="rId26"/>
    <p:sldId id="294" r:id="rId27"/>
    <p:sldId id="279" r:id="rId28"/>
    <p:sldId id="295" r:id="rId29"/>
    <p:sldId id="296" r:id="rId30"/>
    <p:sldId id="272" r:id="rId31"/>
    <p:sldId id="278" r:id="rId32"/>
    <p:sldId id="277" r:id="rId33"/>
    <p:sldId id="285" r:id="rId34"/>
    <p:sldId id="280" r:id="rId35"/>
    <p:sldId id="281" r:id="rId36"/>
    <p:sldId id="282" r:id="rId37"/>
    <p:sldId id="283" r:id="rId38"/>
    <p:sldId id="284" r:id="rId39"/>
    <p:sldId id="297" r:id="rId40"/>
    <p:sldId id="298" r:id="rId41"/>
    <p:sldId id="299" r:id="rId42"/>
    <p:sldId id="300" r:id="rId43"/>
    <p:sldId id="301" r:id="rId44"/>
    <p:sldId id="302" r:id="rId4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42D905-4F15-CB4A-8031-C52B3CE9B116}" v="2" dt="2023-04-18T17:00:50.7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6"/>
    <p:restoredTop sz="94680"/>
  </p:normalViewPr>
  <p:slideViewPr>
    <p:cSldViewPr snapToGrid="0">
      <p:cViewPr varScale="1">
        <p:scale>
          <a:sx n="183" d="100"/>
          <a:sy n="183" d="100"/>
        </p:scale>
        <p:origin x="142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lcolm" userId="6fbabce8-ec94-4dd3-b118-672eb69ae1ad" providerId="ADAL" clId="{9342D905-4F15-CB4A-8031-C52B3CE9B116}"/>
    <pc:docChg chg="undo custSel addSld delSld modSld sldOrd">
      <pc:chgData name="Douglas Malcolm" userId="6fbabce8-ec94-4dd3-b118-672eb69ae1ad" providerId="ADAL" clId="{9342D905-4F15-CB4A-8031-C52B3CE9B116}" dt="2023-04-18T17:00:58.986" v="304" actId="1076"/>
      <pc:docMkLst>
        <pc:docMk/>
      </pc:docMkLst>
      <pc:sldChg chg="addSp modSp mod">
        <pc:chgData name="Douglas Malcolm" userId="6fbabce8-ec94-4dd3-b118-672eb69ae1ad" providerId="ADAL" clId="{9342D905-4F15-CB4A-8031-C52B3CE9B116}" dt="2023-04-18T17:00:58.986" v="304" actId="1076"/>
        <pc:sldMkLst>
          <pc:docMk/>
          <pc:sldMk cId="432464872" sldId="268"/>
        </pc:sldMkLst>
        <pc:spChg chg="mod">
          <ac:chgData name="Douglas Malcolm" userId="6fbabce8-ec94-4dd3-b118-672eb69ae1ad" providerId="ADAL" clId="{9342D905-4F15-CB4A-8031-C52B3CE9B116}" dt="2023-04-18T16:58:28.339" v="110" actId="255"/>
          <ac:spMkLst>
            <pc:docMk/>
            <pc:sldMk cId="432464872" sldId="268"/>
            <ac:spMk id="2" creationId="{9D9C18CD-D867-A9A8-F558-503C44D35740}"/>
          </ac:spMkLst>
        </pc:spChg>
        <pc:spChg chg="mod">
          <ac:chgData name="Douglas Malcolm" userId="6fbabce8-ec94-4dd3-b118-672eb69ae1ad" providerId="ADAL" clId="{9342D905-4F15-CB4A-8031-C52B3CE9B116}" dt="2023-04-18T17:00:50.755" v="303" actId="20578"/>
          <ac:spMkLst>
            <pc:docMk/>
            <pc:sldMk cId="432464872" sldId="268"/>
            <ac:spMk id="4" creationId="{93B4486F-936E-002D-83A9-F5C620F49C92}"/>
          </ac:spMkLst>
        </pc:spChg>
        <pc:spChg chg="add mod">
          <ac:chgData name="Douglas Malcolm" userId="6fbabce8-ec94-4dd3-b118-672eb69ae1ad" providerId="ADAL" clId="{9342D905-4F15-CB4A-8031-C52B3CE9B116}" dt="2023-04-18T17:00:58.986" v="304" actId="1076"/>
          <ac:spMkLst>
            <pc:docMk/>
            <pc:sldMk cId="432464872" sldId="268"/>
            <ac:spMk id="5" creationId="{17E405B5-066C-AFA6-3D6E-365F13C622B1}"/>
          </ac:spMkLst>
        </pc:spChg>
      </pc:sldChg>
      <pc:sldChg chg="del">
        <pc:chgData name="Douglas Malcolm" userId="6fbabce8-ec94-4dd3-b118-672eb69ae1ad" providerId="ADAL" clId="{9342D905-4F15-CB4A-8031-C52B3CE9B116}" dt="2023-04-18T16:39:31.257" v="0" actId="2696"/>
        <pc:sldMkLst>
          <pc:docMk/>
          <pc:sldMk cId="2041118842" sldId="271"/>
        </pc:sldMkLst>
      </pc:sldChg>
      <pc:sldChg chg="ord">
        <pc:chgData name="Douglas Malcolm" userId="6fbabce8-ec94-4dd3-b118-672eb69ae1ad" providerId="ADAL" clId="{9342D905-4F15-CB4A-8031-C52B3CE9B116}" dt="2023-04-18T16:56:42.308" v="5" actId="20578"/>
        <pc:sldMkLst>
          <pc:docMk/>
          <pc:sldMk cId="1290049333" sldId="272"/>
        </pc:sldMkLst>
      </pc:sldChg>
      <pc:sldChg chg="ord">
        <pc:chgData name="Douglas Malcolm" userId="6fbabce8-ec94-4dd3-b118-672eb69ae1ad" providerId="ADAL" clId="{9342D905-4F15-CB4A-8031-C52B3CE9B116}" dt="2023-04-18T16:56:42.308" v="5" actId="20578"/>
        <pc:sldMkLst>
          <pc:docMk/>
          <pc:sldMk cId="1565285034" sldId="277"/>
        </pc:sldMkLst>
      </pc:sldChg>
      <pc:sldChg chg="ord">
        <pc:chgData name="Douglas Malcolm" userId="6fbabce8-ec94-4dd3-b118-672eb69ae1ad" providerId="ADAL" clId="{9342D905-4F15-CB4A-8031-C52B3CE9B116}" dt="2023-04-18T16:56:42.308" v="5" actId="20578"/>
        <pc:sldMkLst>
          <pc:docMk/>
          <pc:sldMk cId="2607817" sldId="278"/>
        </pc:sldMkLst>
      </pc:sldChg>
      <pc:sldChg chg="modSp mod">
        <pc:chgData name="Douglas Malcolm" userId="6fbabce8-ec94-4dd3-b118-672eb69ae1ad" providerId="ADAL" clId="{9342D905-4F15-CB4A-8031-C52B3CE9B116}" dt="2023-04-18T16:51:45.574" v="2" actId="20577"/>
        <pc:sldMkLst>
          <pc:docMk/>
          <pc:sldMk cId="1560383492" sldId="281"/>
        </pc:sldMkLst>
        <pc:spChg chg="mod">
          <ac:chgData name="Douglas Malcolm" userId="6fbabce8-ec94-4dd3-b118-672eb69ae1ad" providerId="ADAL" clId="{9342D905-4F15-CB4A-8031-C52B3CE9B116}" dt="2023-04-18T16:51:45.574" v="2" actId="20577"/>
          <ac:spMkLst>
            <pc:docMk/>
            <pc:sldMk cId="1560383492" sldId="281"/>
            <ac:spMk id="2" creationId="{0BE190F8-0261-A532-82B9-0742703D73A8}"/>
          </ac:spMkLst>
        </pc:spChg>
      </pc:sldChg>
      <pc:sldChg chg="modSp mod">
        <pc:chgData name="Douglas Malcolm" userId="6fbabce8-ec94-4dd3-b118-672eb69ae1ad" providerId="ADAL" clId="{9342D905-4F15-CB4A-8031-C52B3CE9B116}" dt="2023-04-18T16:52:31.933" v="3" actId="20577"/>
        <pc:sldMkLst>
          <pc:docMk/>
          <pc:sldMk cId="978916760" sldId="283"/>
        </pc:sldMkLst>
        <pc:spChg chg="mod">
          <ac:chgData name="Douglas Malcolm" userId="6fbabce8-ec94-4dd3-b118-672eb69ae1ad" providerId="ADAL" clId="{9342D905-4F15-CB4A-8031-C52B3CE9B116}" dt="2023-04-18T16:52:31.933" v="3" actId="20577"/>
          <ac:spMkLst>
            <pc:docMk/>
            <pc:sldMk cId="978916760" sldId="283"/>
            <ac:spMk id="4" creationId="{7EE0808B-621F-3CDE-14B9-E30A78EE15D8}"/>
          </ac:spMkLst>
        </pc:spChg>
      </pc:sldChg>
      <pc:sldChg chg="modSp mod">
        <pc:chgData name="Douglas Malcolm" userId="6fbabce8-ec94-4dd3-b118-672eb69ae1ad" providerId="ADAL" clId="{9342D905-4F15-CB4A-8031-C52B3CE9B116}" dt="2023-04-18T16:51:05.441" v="1" actId="6549"/>
        <pc:sldMkLst>
          <pc:docMk/>
          <pc:sldMk cId="3111219328" sldId="285"/>
        </pc:sldMkLst>
        <pc:spChg chg="mod">
          <ac:chgData name="Douglas Malcolm" userId="6fbabce8-ec94-4dd3-b118-672eb69ae1ad" providerId="ADAL" clId="{9342D905-4F15-CB4A-8031-C52B3CE9B116}" dt="2023-04-18T16:51:05.441" v="1" actId="6549"/>
          <ac:spMkLst>
            <pc:docMk/>
            <pc:sldMk cId="3111219328" sldId="285"/>
            <ac:spMk id="2" creationId="{746FEA2B-2587-6805-A7B5-8DD45D04D60E}"/>
          </ac:spMkLst>
        </pc:spChg>
      </pc:sldChg>
      <pc:sldChg chg="modSp mod">
        <pc:chgData name="Douglas Malcolm" userId="6fbabce8-ec94-4dd3-b118-672eb69ae1ad" providerId="ADAL" clId="{9342D905-4F15-CB4A-8031-C52B3CE9B116}" dt="2023-04-18T16:52:35.404" v="4" actId="6549"/>
        <pc:sldMkLst>
          <pc:docMk/>
          <pc:sldMk cId="877037902" sldId="297"/>
        </pc:sldMkLst>
        <pc:spChg chg="mod">
          <ac:chgData name="Douglas Malcolm" userId="6fbabce8-ec94-4dd3-b118-672eb69ae1ad" providerId="ADAL" clId="{9342D905-4F15-CB4A-8031-C52B3CE9B116}" dt="2023-04-18T16:52:35.404" v="4" actId="6549"/>
          <ac:spMkLst>
            <pc:docMk/>
            <pc:sldMk cId="877037902" sldId="297"/>
            <ac:spMk id="2" creationId="{7EE0808B-621F-3CDE-14B9-E30A78EE15D8}"/>
          </ac:spMkLst>
        </pc:spChg>
      </pc:sldChg>
      <pc:sldChg chg="modSp add mod">
        <pc:chgData name="Douglas Malcolm" userId="6fbabce8-ec94-4dd3-b118-672eb69ae1ad" providerId="ADAL" clId="{9342D905-4F15-CB4A-8031-C52B3CE9B116}" dt="2023-04-18T16:57:51.317" v="67" actId="20577"/>
        <pc:sldMkLst>
          <pc:docMk/>
          <pc:sldMk cId="501197617" sldId="303"/>
        </pc:sldMkLst>
        <pc:spChg chg="mod">
          <ac:chgData name="Douglas Malcolm" userId="6fbabce8-ec94-4dd3-b118-672eb69ae1ad" providerId="ADAL" clId="{9342D905-4F15-CB4A-8031-C52B3CE9B116}" dt="2023-04-18T16:57:51.317" v="67" actId="20577"/>
          <ac:spMkLst>
            <pc:docMk/>
            <pc:sldMk cId="501197617" sldId="303"/>
            <ac:spMk id="3" creationId="{B7E812D5-A969-D4F7-B31F-2A827142512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 name="Google Shape;39;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6731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6004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65207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7455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9932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13262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7305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2921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8173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113e20d2d5a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113e20d2d5a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6945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143000" y="841772"/>
            <a:ext cx="6858000" cy="1790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Arial"/>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143000" y="2701528"/>
            <a:ext cx="6858000" cy="124182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
          <p:cNvSpPr txBox="1">
            <a:spLocks noGrp="1"/>
          </p:cNvSpPr>
          <p:nvPr>
            <p:ph type="body" idx="1"/>
          </p:nvPr>
        </p:nvSpPr>
        <p:spPr>
          <a:xfrm>
            <a:off x="369875" y="940001"/>
            <a:ext cx="8418300" cy="3761400"/>
          </a:xfrm>
          <a:prstGeom prst="rect">
            <a:avLst/>
          </a:prstGeom>
          <a:noFill/>
          <a:ln>
            <a:noFill/>
          </a:ln>
        </p:spPr>
        <p:txBody>
          <a:bodyPr spcFirstLastPara="1" wrap="square" lIns="91425" tIns="45700" rIns="91425" bIns="45700" anchor="t" anchorCtr="0">
            <a:normAutofit/>
          </a:bodyPr>
          <a:lstStyle>
            <a:lvl1pPr marL="457200" lvl="0" indent="-374650" algn="l">
              <a:lnSpc>
                <a:spcPct val="90000"/>
              </a:lnSpc>
              <a:spcBef>
                <a:spcPts val="750"/>
              </a:spcBef>
              <a:spcAft>
                <a:spcPts val="0"/>
              </a:spcAft>
              <a:buClr>
                <a:schemeClr val="dk1"/>
              </a:buClr>
              <a:buSzPts val="2300"/>
              <a:buChar char="•"/>
              <a:defRPr sz="2600"/>
            </a:lvl1pPr>
            <a:lvl2pPr marL="914400" lvl="1" indent="-381000" algn="l">
              <a:lnSpc>
                <a:spcPct val="90000"/>
              </a:lnSpc>
              <a:spcBef>
                <a:spcPts val="375"/>
              </a:spcBef>
              <a:spcAft>
                <a:spcPts val="0"/>
              </a:spcAft>
              <a:buClr>
                <a:schemeClr val="dk1"/>
              </a:buClr>
              <a:buSzPts val="2400"/>
              <a:buChar char="•"/>
              <a:defRPr sz="2400"/>
            </a:lvl2pPr>
            <a:lvl3pPr marL="1371600" lvl="2" indent="-387350" algn="l">
              <a:lnSpc>
                <a:spcPct val="90000"/>
              </a:lnSpc>
              <a:spcBef>
                <a:spcPts val="375"/>
              </a:spcBef>
              <a:spcAft>
                <a:spcPts val="0"/>
              </a:spcAft>
              <a:buClr>
                <a:schemeClr val="dk1"/>
              </a:buClr>
              <a:buSzPts val="2500"/>
              <a:buChar char="•"/>
              <a:defRPr sz="2200"/>
            </a:lvl3pPr>
            <a:lvl4pPr marL="1828800" lvl="3" indent="-355600" algn="l">
              <a:lnSpc>
                <a:spcPct val="90000"/>
              </a:lnSpc>
              <a:spcBef>
                <a:spcPts val="375"/>
              </a:spcBef>
              <a:spcAft>
                <a:spcPts val="0"/>
              </a:spcAft>
              <a:buClr>
                <a:schemeClr val="dk1"/>
              </a:buClr>
              <a:buSzPts val="2000"/>
              <a:buChar char="•"/>
              <a:defRPr sz="2000"/>
            </a:lvl4pPr>
            <a:lvl5pPr marL="2286000" lvl="4" indent="-342900" algn="l">
              <a:lnSpc>
                <a:spcPct val="90000"/>
              </a:lnSpc>
              <a:spcBef>
                <a:spcPts val="375"/>
              </a:spcBef>
              <a:spcAft>
                <a:spcPts val="0"/>
              </a:spcAft>
              <a:buClr>
                <a:schemeClr val="dk1"/>
              </a:buClr>
              <a:buSzPts val="1800"/>
              <a:buChar char="•"/>
              <a:defRPr sz="1800"/>
            </a:lvl5pPr>
            <a:lvl6pPr marL="2743200" lvl="5" indent="-330200" algn="l">
              <a:lnSpc>
                <a:spcPct val="90000"/>
              </a:lnSpc>
              <a:spcBef>
                <a:spcPts val="375"/>
              </a:spcBef>
              <a:spcAft>
                <a:spcPts val="0"/>
              </a:spcAft>
              <a:buClr>
                <a:schemeClr val="dk1"/>
              </a:buClr>
              <a:buSzPts val="1600"/>
              <a:buChar char="•"/>
              <a:defRPr sz="1600"/>
            </a:lvl6pPr>
            <a:lvl7pPr marL="3200400" lvl="6" indent="-317500" algn="l">
              <a:lnSpc>
                <a:spcPct val="90000"/>
              </a:lnSpc>
              <a:spcBef>
                <a:spcPts val="375"/>
              </a:spcBef>
              <a:spcAft>
                <a:spcPts val="0"/>
              </a:spcAft>
              <a:buClr>
                <a:schemeClr val="dk1"/>
              </a:buClr>
              <a:buSzPts val="1400"/>
              <a:buChar char="•"/>
              <a:defRPr sz="1400"/>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88200" y="366625"/>
            <a:ext cx="8400000" cy="5715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9"/>
        <p:cNvGrpSpPr/>
        <p:nvPr/>
      </p:nvGrpSpPr>
      <p:grpSpPr>
        <a:xfrm>
          <a:off x="0" y="0"/>
          <a:ext cx="0" cy="0"/>
          <a:chOff x="0" y="0"/>
          <a:chExt cx="0" cy="0"/>
        </a:xfrm>
      </p:grpSpPr>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Only">
  <p:cSld name="Title Only">
    <p:bg>
      <p:bgPr>
        <a:solidFill>
          <a:schemeClr val="lt1"/>
        </a:solidFill>
        <a:effectLst/>
      </p:bgPr>
    </p:bg>
    <p:spTree>
      <p:nvGrpSpPr>
        <p:cNvPr id="1" name="Shape 20"/>
        <p:cNvGrpSpPr/>
        <p:nvPr/>
      </p:nvGrpSpPr>
      <p:grpSpPr>
        <a:xfrm>
          <a:off x="0" y="0"/>
          <a:ext cx="0" cy="0"/>
          <a:chOff x="0" y="0"/>
          <a:chExt cx="0" cy="0"/>
        </a:xfrm>
      </p:grpSpPr>
      <p:sp>
        <p:nvSpPr>
          <p:cNvPr id="21" name="Google Shape;21;p6"/>
          <p:cNvSpPr/>
          <p:nvPr/>
        </p:nvSpPr>
        <p:spPr>
          <a:xfrm>
            <a:off x="0" y="0"/>
            <a:ext cx="9144000" cy="5143500"/>
          </a:xfrm>
          <a:custGeom>
            <a:avLst/>
            <a:gdLst/>
            <a:ahLst/>
            <a:cxnLst/>
            <a:rect l="l" t="t" r="r" b="b"/>
            <a:pathLst>
              <a:path w="12192000" h="6858000" extrusionOk="0">
                <a:moveTo>
                  <a:pt x="0" y="6858000"/>
                </a:moveTo>
                <a:lnTo>
                  <a:pt x="12192000" y="6858000"/>
                </a:lnTo>
                <a:lnTo>
                  <a:pt x="12192000" y="0"/>
                </a:lnTo>
                <a:lnTo>
                  <a:pt x="0" y="0"/>
                </a:lnTo>
                <a:lnTo>
                  <a:pt x="0" y="6858000"/>
                </a:lnTo>
                <a:close/>
              </a:path>
            </a:pathLst>
          </a:custGeom>
          <a:solidFill>
            <a:srgbClr val="2A1A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22" name="Google Shape;22;p6"/>
          <p:cNvSpPr/>
          <p:nvPr/>
        </p:nvSpPr>
        <p:spPr>
          <a:xfrm>
            <a:off x="0" y="0"/>
            <a:ext cx="2111216" cy="5143500"/>
          </a:xfrm>
          <a:custGeom>
            <a:avLst/>
            <a:gdLst/>
            <a:ahLst/>
            <a:cxnLst/>
            <a:rect l="l" t="t" r="r" b="b"/>
            <a:pathLst>
              <a:path w="2814955" h="6858000" extrusionOk="0">
                <a:moveTo>
                  <a:pt x="1414526" y="0"/>
                </a:moveTo>
                <a:lnTo>
                  <a:pt x="0" y="0"/>
                </a:lnTo>
                <a:lnTo>
                  <a:pt x="0" y="6857999"/>
                </a:lnTo>
                <a:lnTo>
                  <a:pt x="1414526" y="6857999"/>
                </a:lnTo>
                <a:lnTo>
                  <a:pt x="1438402" y="6769098"/>
                </a:lnTo>
                <a:lnTo>
                  <a:pt x="1462151" y="6681787"/>
                </a:lnTo>
                <a:lnTo>
                  <a:pt x="1489202" y="6596062"/>
                </a:lnTo>
                <a:lnTo>
                  <a:pt x="1519301" y="6513512"/>
                </a:lnTo>
                <a:lnTo>
                  <a:pt x="1555877" y="6435725"/>
                </a:lnTo>
                <a:lnTo>
                  <a:pt x="1598676" y="6362700"/>
                </a:lnTo>
                <a:lnTo>
                  <a:pt x="1644777" y="6300787"/>
                </a:lnTo>
                <a:lnTo>
                  <a:pt x="1697101" y="6243637"/>
                </a:lnTo>
                <a:lnTo>
                  <a:pt x="1754251" y="6188075"/>
                </a:lnTo>
                <a:lnTo>
                  <a:pt x="1817751" y="6134100"/>
                </a:lnTo>
                <a:lnTo>
                  <a:pt x="1881377" y="6084887"/>
                </a:lnTo>
                <a:lnTo>
                  <a:pt x="1948052" y="6032500"/>
                </a:lnTo>
                <a:lnTo>
                  <a:pt x="2016252" y="5983287"/>
                </a:lnTo>
                <a:lnTo>
                  <a:pt x="2146427" y="5878512"/>
                </a:lnTo>
                <a:lnTo>
                  <a:pt x="2206752" y="5824537"/>
                </a:lnTo>
                <a:lnTo>
                  <a:pt x="2262378" y="5767387"/>
                </a:lnTo>
                <a:lnTo>
                  <a:pt x="2311527" y="5707062"/>
                </a:lnTo>
                <a:lnTo>
                  <a:pt x="2355977" y="5643562"/>
                </a:lnTo>
                <a:lnTo>
                  <a:pt x="2389378" y="5575300"/>
                </a:lnTo>
                <a:lnTo>
                  <a:pt x="2414778" y="5499100"/>
                </a:lnTo>
                <a:lnTo>
                  <a:pt x="2429002" y="5418074"/>
                </a:lnTo>
                <a:lnTo>
                  <a:pt x="2435352" y="5334000"/>
                </a:lnTo>
                <a:lnTo>
                  <a:pt x="2435352" y="5249799"/>
                </a:lnTo>
                <a:lnTo>
                  <a:pt x="2429002" y="5162550"/>
                </a:lnTo>
                <a:lnTo>
                  <a:pt x="2417953" y="5071999"/>
                </a:lnTo>
                <a:lnTo>
                  <a:pt x="2405253" y="4983099"/>
                </a:lnTo>
                <a:lnTo>
                  <a:pt x="2394077" y="4894199"/>
                </a:lnTo>
                <a:lnTo>
                  <a:pt x="2383028" y="4805299"/>
                </a:lnTo>
                <a:lnTo>
                  <a:pt x="2375027" y="4714875"/>
                </a:lnTo>
                <a:lnTo>
                  <a:pt x="2371852" y="4627499"/>
                </a:lnTo>
                <a:lnTo>
                  <a:pt x="2376678" y="4543425"/>
                </a:lnTo>
                <a:lnTo>
                  <a:pt x="2387727" y="4459224"/>
                </a:lnTo>
                <a:lnTo>
                  <a:pt x="2408428" y="4381500"/>
                </a:lnTo>
                <a:lnTo>
                  <a:pt x="2437003" y="4302125"/>
                </a:lnTo>
                <a:lnTo>
                  <a:pt x="2471928" y="4224274"/>
                </a:lnTo>
                <a:lnTo>
                  <a:pt x="2513203" y="4146550"/>
                </a:lnTo>
                <a:lnTo>
                  <a:pt x="2557653" y="4068699"/>
                </a:lnTo>
                <a:lnTo>
                  <a:pt x="2603627" y="3989324"/>
                </a:lnTo>
                <a:lnTo>
                  <a:pt x="2649728" y="3913124"/>
                </a:lnTo>
                <a:lnTo>
                  <a:pt x="2692527" y="3833749"/>
                </a:lnTo>
                <a:lnTo>
                  <a:pt x="2732278" y="3756025"/>
                </a:lnTo>
                <a:lnTo>
                  <a:pt x="2765552" y="3673475"/>
                </a:lnTo>
                <a:lnTo>
                  <a:pt x="2792603" y="3592449"/>
                </a:lnTo>
                <a:lnTo>
                  <a:pt x="2808478" y="3511550"/>
                </a:lnTo>
                <a:lnTo>
                  <a:pt x="2814828" y="3429000"/>
                </a:lnTo>
                <a:lnTo>
                  <a:pt x="2808478" y="3346450"/>
                </a:lnTo>
                <a:lnTo>
                  <a:pt x="2792603" y="3265424"/>
                </a:lnTo>
                <a:lnTo>
                  <a:pt x="2765552" y="3184525"/>
                </a:lnTo>
                <a:lnTo>
                  <a:pt x="2732278" y="3101975"/>
                </a:lnTo>
                <a:lnTo>
                  <a:pt x="2692527" y="3024124"/>
                </a:lnTo>
                <a:lnTo>
                  <a:pt x="2649728" y="2944749"/>
                </a:lnTo>
                <a:lnTo>
                  <a:pt x="2603627" y="2868549"/>
                </a:lnTo>
                <a:lnTo>
                  <a:pt x="2557653" y="2789174"/>
                </a:lnTo>
                <a:lnTo>
                  <a:pt x="2513203" y="2711450"/>
                </a:lnTo>
                <a:lnTo>
                  <a:pt x="2471928" y="2633599"/>
                </a:lnTo>
                <a:lnTo>
                  <a:pt x="2437003" y="2555875"/>
                </a:lnTo>
                <a:lnTo>
                  <a:pt x="2408428" y="2476500"/>
                </a:lnTo>
                <a:lnTo>
                  <a:pt x="2387727" y="2398649"/>
                </a:lnTo>
                <a:lnTo>
                  <a:pt x="2376678" y="2314575"/>
                </a:lnTo>
                <a:lnTo>
                  <a:pt x="2371852" y="2230374"/>
                </a:lnTo>
                <a:lnTo>
                  <a:pt x="2375027" y="2143125"/>
                </a:lnTo>
                <a:lnTo>
                  <a:pt x="2383028" y="2052574"/>
                </a:lnTo>
                <a:lnTo>
                  <a:pt x="2394077" y="1963674"/>
                </a:lnTo>
                <a:lnTo>
                  <a:pt x="2405253" y="1874774"/>
                </a:lnTo>
                <a:lnTo>
                  <a:pt x="2417953" y="1785874"/>
                </a:lnTo>
                <a:lnTo>
                  <a:pt x="2429002" y="1695450"/>
                </a:lnTo>
                <a:lnTo>
                  <a:pt x="2435352" y="1608074"/>
                </a:lnTo>
                <a:lnTo>
                  <a:pt x="2435352" y="1524000"/>
                </a:lnTo>
                <a:lnTo>
                  <a:pt x="2429002" y="1439799"/>
                </a:lnTo>
                <a:lnTo>
                  <a:pt x="2414778" y="1358900"/>
                </a:lnTo>
                <a:lnTo>
                  <a:pt x="2389378" y="1282700"/>
                </a:lnTo>
                <a:lnTo>
                  <a:pt x="2355977" y="1214374"/>
                </a:lnTo>
                <a:lnTo>
                  <a:pt x="2311527" y="1150874"/>
                </a:lnTo>
                <a:lnTo>
                  <a:pt x="2262378" y="1090549"/>
                </a:lnTo>
                <a:lnTo>
                  <a:pt x="2206752" y="1033399"/>
                </a:lnTo>
                <a:lnTo>
                  <a:pt x="2146427" y="979424"/>
                </a:lnTo>
                <a:lnTo>
                  <a:pt x="2016252" y="874649"/>
                </a:lnTo>
                <a:lnTo>
                  <a:pt x="1948052" y="825500"/>
                </a:lnTo>
                <a:lnTo>
                  <a:pt x="1881377" y="773049"/>
                </a:lnTo>
                <a:lnTo>
                  <a:pt x="1817751" y="723900"/>
                </a:lnTo>
                <a:lnTo>
                  <a:pt x="1754251" y="669925"/>
                </a:lnTo>
                <a:lnTo>
                  <a:pt x="1697101" y="614299"/>
                </a:lnTo>
                <a:lnTo>
                  <a:pt x="1644777" y="557149"/>
                </a:lnTo>
                <a:lnTo>
                  <a:pt x="1598676" y="495300"/>
                </a:lnTo>
                <a:lnTo>
                  <a:pt x="1555877" y="422275"/>
                </a:lnTo>
                <a:lnTo>
                  <a:pt x="1519301" y="344424"/>
                </a:lnTo>
                <a:lnTo>
                  <a:pt x="1489202" y="261874"/>
                </a:lnTo>
                <a:lnTo>
                  <a:pt x="1462151" y="176149"/>
                </a:lnTo>
                <a:lnTo>
                  <a:pt x="1438402" y="88900"/>
                </a:lnTo>
                <a:lnTo>
                  <a:pt x="1414526" y="0"/>
                </a:lnTo>
                <a:close/>
              </a:path>
            </a:pathLst>
          </a:custGeom>
          <a:solidFill>
            <a:srgbClr val="F3F3F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23" name="Google Shape;23;p6"/>
          <p:cNvSpPr/>
          <p:nvPr/>
        </p:nvSpPr>
        <p:spPr>
          <a:xfrm>
            <a:off x="655510" y="0"/>
            <a:ext cx="1235392" cy="5143500"/>
          </a:xfrm>
          <a:custGeom>
            <a:avLst/>
            <a:gdLst/>
            <a:ahLst/>
            <a:cxnLst/>
            <a:rect l="l" t="t" r="r" b="b"/>
            <a:pathLst>
              <a:path w="1647189" h="6858000" extrusionOk="0">
                <a:moveTo>
                  <a:pt x="271538" y="0"/>
                </a:moveTo>
                <a:lnTo>
                  <a:pt x="0" y="0"/>
                </a:lnTo>
                <a:lnTo>
                  <a:pt x="27000" y="66675"/>
                </a:lnTo>
                <a:lnTo>
                  <a:pt x="52400" y="139700"/>
                </a:lnTo>
                <a:lnTo>
                  <a:pt x="73050" y="217424"/>
                </a:lnTo>
                <a:lnTo>
                  <a:pt x="95275" y="299974"/>
                </a:lnTo>
                <a:lnTo>
                  <a:pt x="142913" y="477774"/>
                </a:lnTo>
                <a:lnTo>
                  <a:pt x="173088" y="565150"/>
                </a:lnTo>
                <a:lnTo>
                  <a:pt x="204838" y="652399"/>
                </a:lnTo>
                <a:lnTo>
                  <a:pt x="247713" y="738124"/>
                </a:lnTo>
                <a:lnTo>
                  <a:pt x="295351" y="819150"/>
                </a:lnTo>
                <a:lnTo>
                  <a:pt x="352513" y="895350"/>
                </a:lnTo>
                <a:lnTo>
                  <a:pt x="414401" y="963549"/>
                </a:lnTo>
                <a:lnTo>
                  <a:pt x="481203" y="1028700"/>
                </a:lnTo>
                <a:lnTo>
                  <a:pt x="552577" y="1089025"/>
                </a:lnTo>
                <a:lnTo>
                  <a:pt x="622427" y="1144524"/>
                </a:lnTo>
                <a:lnTo>
                  <a:pt x="695452" y="1198499"/>
                </a:lnTo>
                <a:lnTo>
                  <a:pt x="765429" y="1252474"/>
                </a:lnTo>
                <a:lnTo>
                  <a:pt x="830453" y="1304925"/>
                </a:lnTo>
                <a:lnTo>
                  <a:pt x="890778" y="1355725"/>
                </a:lnTo>
                <a:lnTo>
                  <a:pt x="943229" y="1406525"/>
                </a:lnTo>
                <a:lnTo>
                  <a:pt x="984504" y="1460500"/>
                </a:lnTo>
                <a:lnTo>
                  <a:pt x="1013079" y="1512824"/>
                </a:lnTo>
                <a:lnTo>
                  <a:pt x="1027430" y="1562100"/>
                </a:lnTo>
                <a:lnTo>
                  <a:pt x="1035304" y="1616075"/>
                </a:lnTo>
                <a:lnTo>
                  <a:pt x="1038479" y="1674749"/>
                </a:lnTo>
                <a:lnTo>
                  <a:pt x="1033780" y="1739900"/>
                </a:lnTo>
                <a:lnTo>
                  <a:pt x="1027430" y="1808099"/>
                </a:lnTo>
                <a:lnTo>
                  <a:pt x="1019429" y="1877949"/>
                </a:lnTo>
                <a:lnTo>
                  <a:pt x="1011555" y="1950974"/>
                </a:lnTo>
                <a:lnTo>
                  <a:pt x="994029" y="2062099"/>
                </a:lnTo>
                <a:lnTo>
                  <a:pt x="984504" y="2171700"/>
                </a:lnTo>
                <a:lnTo>
                  <a:pt x="978154" y="2284349"/>
                </a:lnTo>
                <a:lnTo>
                  <a:pt x="981329" y="2398649"/>
                </a:lnTo>
                <a:lnTo>
                  <a:pt x="997204" y="2512949"/>
                </a:lnTo>
                <a:lnTo>
                  <a:pt x="1019429" y="2601849"/>
                </a:lnTo>
                <a:lnTo>
                  <a:pt x="1049655" y="2689225"/>
                </a:lnTo>
                <a:lnTo>
                  <a:pt x="1087755" y="2771775"/>
                </a:lnTo>
                <a:lnTo>
                  <a:pt x="1129030" y="2855849"/>
                </a:lnTo>
                <a:lnTo>
                  <a:pt x="1256030" y="3078099"/>
                </a:lnTo>
                <a:lnTo>
                  <a:pt x="1290955" y="3140075"/>
                </a:lnTo>
                <a:lnTo>
                  <a:pt x="1324356" y="3201924"/>
                </a:lnTo>
                <a:lnTo>
                  <a:pt x="1351280" y="3262249"/>
                </a:lnTo>
                <a:lnTo>
                  <a:pt x="1371981" y="3321050"/>
                </a:lnTo>
                <a:lnTo>
                  <a:pt x="1386205" y="3375025"/>
                </a:lnTo>
                <a:lnTo>
                  <a:pt x="1391031" y="3429000"/>
                </a:lnTo>
                <a:lnTo>
                  <a:pt x="1386205" y="3482975"/>
                </a:lnTo>
                <a:lnTo>
                  <a:pt x="1371981" y="3536950"/>
                </a:lnTo>
                <a:lnTo>
                  <a:pt x="1351280" y="3595624"/>
                </a:lnTo>
                <a:lnTo>
                  <a:pt x="1324356" y="3655949"/>
                </a:lnTo>
                <a:lnTo>
                  <a:pt x="1290955" y="3717925"/>
                </a:lnTo>
                <a:lnTo>
                  <a:pt x="1256030" y="3779774"/>
                </a:lnTo>
                <a:lnTo>
                  <a:pt x="1129030" y="4002024"/>
                </a:lnTo>
                <a:lnTo>
                  <a:pt x="1087755" y="4086225"/>
                </a:lnTo>
                <a:lnTo>
                  <a:pt x="1049655" y="4168775"/>
                </a:lnTo>
                <a:lnTo>
                  <a:pt x="1019429" y="4256024"/>
                </a:lnTo>
                <a:lnTo>
                  <a:pt x="997204" y="4344924"/>
                </a:lnTo>
                <a:lnTo>
                  <a:pt x="981329" y="4459224"/>
                </a:lnTo>
                <a:lnTo>
                  <a:pt x="978154" y="4573524"/>
                </a:lnTo>
                <a:lnTo>
                  <a:pt x="984504" y="4686300"/>
                </a:lnTo>
                <a:lnTo>
                  <a:pt x="994029" y="4795774"/>
                </a:lnTo>
                <a:lnTo>
                  <a:pt x="1011555" y="4906899"/>
                </a:lnTo>
                <a:lnTo>
                  <a:pt x="1019429" y="4979924"/>
                </a:lnTo>
                <a:lnTo>
                  <a:pt x="1027430" y="5049774"/>
                </a:lnTo>
                <a:lnTo>
                  <a:pt x="1033780" y="5118100"/>
                </a:lnTo>
                <a:lnTo>
                  <a:pt x="1038479" y="5183124"/>
                </a:lnTo>
                <a:lnTo>
                  <a:pt x="1035304" y="5241925"/>
                </a:lnTo>
                <a:lnTo>
                  <a:pt x="1027430" y="5295900"/>
                </a:lnTo>
                <a:lnTo>
                  <a:pt x="1013079" y="5345049"/>
                </a:lnTo>
                <a:lnTo>
                  <a:pt x="984504" y="5397500"/>
                </a:lnTo>
                <a:lnTo>
                  <a:pt x="943229" y="5451475"/>
                </a:lnTo>
                <a:lnTo>
                  <a:pt x="890778" y="5502275"/>
                </a:lnTo>
                <a:lnTo>
                  <a:pt x="830453" y="5554599"/>
                </a:lnTo>
                <a:lnTo>
                  <a:pt x="765429" y="5605462"/>
                </a:lnTo>
                <a:lnTo>
                  <a:pt x="695452" y="5659437"/>
                </a:lnTo>
                <a:lnTo>
                  <a:pt x="622427" y="5713412"/>
                </a:lnTo>
                <a:lnTo>
                  <a:pt x="552577" y="5768975"/>
                </a:lnTo>
                <a:lnTo>
                  <a:pt x="481203" y="5829300"/>
                </a:lnTo>
                <a:lnTo>
                  <a:pt x="414401" y="5894387"/>
                </a:lnTo>
                <a:lnTo>
                  <a:pt x="352513" y="5962650"/>
                </a:lnTo>
                <a:lnTo>
                  <a:pt x="295351" y="6038850"/>
                </a:lnTo>
                <a:lnTo>
                  <a:pt x="247713" y="6119812"/>
                </a:lnTo>
                <a:lnTo>
                  <a:pt x="204838" y="6205537"/>
                </a:lnTo>
                <a:lnTo>
                  <a:pt x="173088" y="6292850"/>
                </a:lnTo>
                <a:lnTo>
                  <a:pt x="142913" y="6380162"/>
                </a:lnTo>
                <a:lnTo>
                  <a:pt x="95275" y="6557962"/>
                </a:lnTo>
                <a:lnTo>
                  <a:pt x="73050" y="6640512"/>
                </a:lnTo>
                <a:lnTo>
                  <a:pt x="52400" y="6718300"/>
                </a:lnTo>
                <a:lnTo>
                  <a:pt x="27000" y="6791323"/>
                </a:lnTo>
                <a:lnTo>
                  <a:pt x="0" y="6857999"/>
                </a:lnTo>
                <a:lnTo>
                  <a:pt x="271538" y="6857999"/>
                </a:lnTo>
                <a:lnTo>
                  <a:pt x="298526" y="6770686"/>
                </a:lnTo>
                <a:lnTo>
                  <a:pt x="323938" y="6683375"/>
                </a:lnTo>
                <a:lnTo>
                  <a:pt x="349338" y="6594475"/>
                </a:lnTo>
                <a:lnTo>
                  <a:pt x="371576" y="6503987"/>
                </a:lnTo>
                <a:lnTo>
                  <a:pt x="398526" y="6416675"/>
                </a:lnTo>
                <a:lnTo>
                  <a:pt x="427101" y="6332537"/>
                </a:lnTo>
                <a:lnTo>
                  <a:pt x="463677" y="6253162"/>
                </a:lnTo>
                <a:lnTo>
                  <a:pt x="506603" y="6180137"/>
                </a:lnTo>
                <a:lnTo>
                  <a:pt x="554228" y="6118225"/>
                </a:lnTo>
                <a:lnTo>
                  <a:pt x="606552" y="6059487"/>
                </a:lnTo>
                <a:lnTo>
                  <a:pt x="666877" y="6005512"/>
                </a:lnTo>
                <a:lnTo>
                  <a:pt x="730504" y="5951537"/>
                </a:lnTo>
                <a:lnTo>
                  <a:pt x="932053" y="5797550"/>
                </a:lnTo>
                <a:lnTo>
                  <a:pt x="997204" y="5746750"/>
                </a:lnTo>
                <a:lnTo>
                  <a:pt x="1059180" y="5692775"/>
                </a:lnTo>
                <a:lnTo>
                  <a:pt x="1116330" y="5634037"/>
                </a:lnTo>
                <a:lnTo>
                  <a:pt x="1168654" y="5575300"/>
                </a:lnTo>
                <a:lnTo>
                  <a:pt x="1211580" y="5511800"/>
                </a:lnTo>
                <a:lnTo>
                  <a:pt x="1248156" y="5440299"/>
                </a:lnTo>
                <a:lnTo>
                  <a:pt x="1270381" y="5370449"/>
                </a:lnTo>
                <a:lnTo>
                  <a:pt x="1284605" y="5292725"/>
                </a:lnTo>
                <a:lnTo>
                  <a:pt x="1290955" y="5216525"/>
                </a:lnTo>
                <a:lnTo>
                  <a:pt x="1289431" y="5135499"/>
                </a:lnTo>
                <a:lnTo>
                  <a:pt x="1283081" y="5054600"/>
                </a:lnTo>
                <a:lnTo>
                  <a:pt x="1275080" y="4970399"/>
                </a:lnTo>
                <a:lnTo>
                  <a:pt x="1264031" y="4886325"/>
                </a:lnTo>
                <a:lnTo>
                  <a:pt x="1251331" y="4802124"/>
                </a:lnTo>
                <a:lnTo>
                  <a:pt x="1241806" y="4718050"/>
                </a:lnTo>
                <a:lnTo>
                  <a:pt x="1235456" y="4633849"/>
                </a:lnTo>
                <a:lnTo>
                  <a:pt x="1230630" y="4552950"/>
                </a:lnTo>
                <a:lnTo>
                  <a:pt x="1235456" y="4473575"/>
                </a:lnTo>
                <a:lnTo>
                  <a:pt x="1244981" y="4395724"/>
                </a:lnTo>
                <a:lnTo>
                  <a:pt x="1265555" y="4314825"/>
                </a:lnTo>
                <a:lnTo>
                  <a:pt x="1297305" y="4235450"/>
                </a:lnTo>
                <a:lnTo>
                  <a:pt x="1335405" y="4156075"/>
                </a:lnTo>
                <a:lnTo>
                  <a:pt x="1378331" y="4076700"/>
                </a:lnTo>
                <a:lnTo>
                  <a:pt x="1422781" y="3998849"/>
                </a:lnTo>
                <a:lnTo>
                  <a:pt x="1470406" y="3919474"/>
                </a:lnTo>
                <a:lnTo>
                  <a:pt x="1513332" y="3840099"/>
                </a:lnTo>
                <a:lnTo>
                  <a:pt x="1556131" y="3759200"/>
                </a:lnTo>
                <a:lnTo>
                  <a:pt x="1592707" y="3678174"/>
                </a:lnTo>
                <a:lnTo>
                  <a:pt x="1621282" y="3597275"/>
                </a:lnTo>
                <a:lnTo>
                  <a:pt x="1637157" y="3514725"/>
                </a:lnTo>
                <a:lnTo>
                  <a:pt x="1646682" y="3429000"/>
                </a:lnTo>
                <a:lnTo>
                  <a:pt x="1637157" y="3343275"/>
                </a:lnTo>
                <a:lnTo>
                  <a:pt x="1621282" y="3260725"/>
                </a:lnTo>
                <a:lnTo>
                  <a:pt x="1592707" y="3179699"/>
                </a:lnTo>
                <a:lnTo>
                  <a:pt x="1556131" y="3098800"/>
                </a:lnTo>
                <a:lnTo>
                  <a:pt x="1513332" y="3017774"/>
                </a:lnTo>
                <a:lnTo>
                  <a:pt x="1470406" y="2938399"/>
                </a:lnTo>
                <a:lnTo>
                  <a:pt x="1422781" y="2859024"/>
                </a:lnTo>
                <a:lnTo>
                  <a:pt x="1378331" y="2781300"/>
                </a:lnTo>
                <a:lnTo>
                  <a:pt x="1335405" y="2701925"/>
                </a:lnTo>
                <a:lnTo>
                  <a:pt x="1297305" y="2622550"/>
                </a:lnTo>
                <a:lnTo>
                  <a:pt x="1265555" y="2543175"/>
                </a:lnTo>
                <a:lnTo>
                  <a:pt x="1244981" y="2462149"/>
                </a:lnTo>
                <a:lnTo>
                  <a:pt x="1235456" y="2384425"/>
                </a:lnTo>
                <a:lnTo>
                  <a:pt x="1230630" y="2305050"/>
                </a:lnTo>
                <a:lnTo>
                  <a:pt x="1235456" y="2224024"/>
                </a:lnTo>
                <a:lnTo>
                  <a:pt x="1241806" y="2139950"/>
                </a:lnTo>
                <a:lnTo>
                  <a:pt x="1251331" y="2055749"/>
                </a:lnTo>
                <a:lnTo>
                  <a:pt x="1264031" y="1971675"/>
                </a:lnTo>
                <a:lnTo>
                  <a:pt x="1275080" y="1887474"/>
                </a:lnTo>
                <a:lnTo>
                  <a:pt x="1283081" y="1803400"/>
                </a:lnTo>
                <a:lnTo>
                  <a:pt x="1289431" y="1722374"/>
                </a:lnTo>
                <a:lnTo>
                  <a:pt x="1290955" y="1641475"/>
                </a:lnTo>
                <a:lnTo>
                  <a:pt x="1284605" y="1565275"/>
                </a:lnTo>
                <a:lnTo>
                  <a:pt x="1270381" y="1487424"/>
                </a:lnTo>
                <a:lnTo>
                  <a:pt x="1248156" y="1417574"/>
                </a:lnTo>
                <a:lnTo>
                  <a:pt x="1211580" y="1346200"/>
                </a:lnTo>
                <a:lnTo>
                  <a:pt x="1168654" y="1282700"/>
                </a:lnTo>
                <a:lnTo>
                  <a:pt x="1116330" y="1223899"/>
                </a:lnTo>
                <a:lnTo>
                  <a:pt x="1059180" y="1165225"/>
                </a:lnTo>
                <a:lnTo>
                  <a:pt x="997204" y="1111250"/>
                </a:lnTo>
                <a:lnTo>
                  <a:pt x="932053" y="1060450"/>
                </a:lnTo>
                <a:lnTo>
                  <a:pt x="730504" y="906399"/>
                </a:lnTo>
                <a:lnTo>
                  <a:pt x="666877" y="852424"/>
                </a:lnTo>
                <a:lnTo>
                  <a:pt x="606552" y="798449"/>
                </a:lnTo>
                <a:lnTo>
                  <a:pt x="554228" y="739775"/>
                </a:lnTo>
                <a:lnTo>
                  <a:pt x="506603" y="677799"/>
                </a:lnTo>
                <a:lnTo>
                  <a:pt x="463677" y="604774"/>
                </a:lnTo>
                <a:lnTo>
                  <a:pt x="427101" y="525399"/>
                </a:lnTo>
                <a:lnTo>
                  <a:pt x="398526" y="441325"/>
                </a:lnTo>
                <a:lnTo>
                  <a:pt x="371576" y="353949"/>
                </a:lnTo>
                <a:lnTo>
                  <a:pt x="349338" y="263525"/>
                </a:lnTo>
                <a:lnTo>
                  <a:pt x="323938" y="174625"/>
                </a:lnTo>
                <a:lnTo>
                  <a:pt x="298526" y="87249"/>
                </a:lnTo>
                <a:lnTo>
                  <a:pt x="271538" y="0"/>
                </a:lnTo>
                <a:close/>
              </a:path>
            </a:pathLst>
          </a:custGeom>
          <a:solidFill>
            <a:srgbClr val="F8B32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24" name="Google Shape;24;p6"/>
          <p:cNvSpPr txBox="1">
            <a:spLocks noGrp="1"/>
          </p:cNvSpPr>
          <p:nvPr>
            <p:ph type="title"/>
          </p:nvPr>
        </p:nvSpPr>
        <p:spPr>
          <a:xfrm>
            <a:off x="997839" y="227266"/>
            <a:ext cx="6656070" cy="602456"/>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100"/>
              <a:buNone/>
              <a:defRPr sz="3800" b="1" i="0">
                <a:solidFill>
                  <a:srgbClr val="2A1A00"/>
                </a:solidFill>
                <a:latin typeface="Impact"/>
                <a:ea typeface="Impact"/>
                <a:cs typeface="Impact"/>
                <a:sym typeface="Impact"/>
              </a:defRPr>
            </a:lvl1pPr>
            <a:lvl2pPr lvl="1">
              <a:spcBef>
                <a:spcPts val="0"/>
              </a:spcBef>
              <a:spcAft>
                <a:spcPts val="0"/>
              </a:spcAft>
              <a:buSzPts val="1100"/>
              <a:buNone/>
              <a:defRPr sz="1100"/>
            </a:lvl2pPr>
            <a:lvl3pPr lvl="2">
              <a:spcBef>
                <a:spcPts val="0"/>
              </a:spcBef>
              <a:spcAft>
                <a:spcPts val="0"/>
              </a:spcAft>
              <a:buSzPts val="1100"/>
              <a:buNone/>
              <a:defRPr sz="1100"/>
            </a:lvl3pPr>
            <a:lvl4pPr lvl="3">
              <a:spcBef>
                <a:spcPts val="0"/>
              </a:spcBef>
              <a:spcAft>
                <a:spcPts val="0"/>
              </a:spcAft>
              <a:buSzPts val="1100"/>
              <a:buNone/>
              <a:defRPr sz="1100"/>
            </a:lvl4pPr>
            <a:lvl5pPr lvl="4">
              <a:spcBef>
                <a:spcPts val="0"/>
              </a:spcBef>
              <a:spcAft>
                <a:spcPts val="0"/>
              </a:spcAft>
              <a:buSzPts val="1100"/>
              <a:buNone/>
              <a:defRPr sz="1100"/>
            </a:lvl5pPr>
            <a:lvl6pPr lvl="5">
              <a:spcBef>
                <a:spcPts val="0"/>
              </a:spcBef>
              <a:spcAft>
                <a:spcPts val="0"/>
              </a:spcAft>
              <a:buSzPts val="1100"/>
              <a:buNone/>
              <a:defRPr sz="1100"/>
            </a:lvl6pPr>
            <a:lvl7pPr lvl="6">
              <a:spcBef>
                <a:spcPts val="0"/>
              </a:spcBef>
              <a:spcAft>
                <a:spcPts val="0"/>
              </a:spcAft>
              <a:buSzPts val="1100"/>
              <a:buNone/>
              <a:defRPr sz="1100"/>
            </a:lvl7pPr>
            <a:lvl8pPr lvl="7">
              <a:spcBef>
                <a:spcPts val="0"/>
              </a:spcBef>
              <a:spcAft>
                <a:spcPts val="0"/>
              </a:spcAft>
              <a:buSzPts val="1100"/>
              <a:buNone/>
              <a:defRPr sz="1100"/>
            </a:lvl8pPr>
            <a:lvl9pPr lvl="8">
              <a:spcBef>
                <a:spcPts val="0"/>
              </a:spcBef>
              <a:spcAft>
                <a:spcPts val="0"/>
              </a:spcAft>
              <a:buSzPts val="1100"/>
              <a:buNone/>
              <a:defRPr sz="1100"/>
            </a:lvl9pPr>
          </a:lstStyle>
          <a:p>
            <a:endParaRPr/>
          </a:p>
        </p:txBody>
      </p:sp>
      <p:sp>
        <p:nvSpPr>
          <p:cNvPr id="25" name="Google Shape;25;p6"/>
          <p:cNvSpPr txBox="1">
            <a:spLocks noGrp="1"/>
          </p:cNvSpPr>
          <p:nvPr>
            <p:ph type="ftr" idx="11"/>
          </p:nvPr>
        </p:nvSpPr>
        <p:spPr>
          <a:xfrm>
            <a:off x="3108960" y="4783455"/>
            <a:ext cx="2926080" cy="257175"/>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100"/>
              <a:buNone/>
              <a:defRPr sz="1100">
                <a:solidFill>
                  <a:srgbClr val="888888"/>
                </a:solidFill>
              </a:defRPr>
            </a:lvl1pPr>
            <a:lvl2pPr lvl="1" algn="l">
              <a:spcBef>
                <a:spcPts val="0"/>
              </a:spcBef>
              <a:spcAft>
                <a:spcPts val="0"/>
              </a:spcAft>
              <a:buSzPts val="1100"/>
              <a:buNone/>
              <a:defRPr sz="1100"/>
            </a:lvl2pPr>
            <a:lvl3pPr lvl="2" algn="l">
              <a:spcBef>
                <a:spcPts val="0"/>
              </a:spcBef>
              <a:spcAft>
                <a:spcPts val="0"/>
              </a:spcAft>
              <a:buSzPts val="1100"/>
              <a:buNone/>
              <a:defRPr sz="1100"/>
            </a:lvl3pPr>
            <a:lvl4pPr lvl="3" algn="l">
              <a:spcBef>
                <a:spcPts val="0"/>
              </a:spcBef>
              <a:spcAft>
                <a:spcPts val="0"/>
              </a:spcAft>
              <a:buSzPts val="1100"/>
              <a:buNone/>
              <a:defRPr sz="1100"/>
            </a:lvl4pPr>
            <a:lvl5pPr lvl="4" algn="l">
              <a:spcBef>
                <a:spcPts val="0"/>
              </a:spcBef>
              <a:spcAft>
                <a:spcPts val="0"/>
              </a:spcAft>
              <a:buSzPts val="1100"/>
              <a:buNone/>
              <a:defRPr sz="1100"/>
            </a:lvl5pPr>
            <a:lvl6pPr lvl="5" algn="l">
              <a:spcBef>
                <a:spcPts val="0"/>
              </a:spcBef>
              <a:spcAft>
                <a:spcPts val="0"/>
              </a:spcAft>
              <a:buSzPts val="1100"/>
              <a:buNone/>
              <a:defRPr sz="1100"/>
            </a:lvl6pPr>
            <a:lvl7pPr lvl="6" algn="l">
              <a:spcBef>
                <a:spcPts val="0"/>
              </a:spcBef>
              <a:spcAft>
                <a:spcPts val="0"/>
              </a:spcAft>
              <a:buSzPts val="1100"/>
              <a:buNone/>
              <a:defRPr sz="1100"/>
            </a:lvl7pPr>
            <a:lvl8pPr lvl="7" algn="l">
              <a:spcBef>
                <a:spcPts val="0"/>
              </a:spcBef>
              <a:spcAft>
                <a:spcPts val="0"/>
              </a:spcAft>
              <a:buSzPts val="1100"/>
              <a:buNone/>
              <a:defRPr sz="1100"/>
            </a:lvl8pPr>
            <a:lvl9pPr lvl="8" algn="l">
              <a:spcBef>
                <a:spcPts val="0"/>
              </a:spcBef>
              <a:spcAft>
                <a:spcPts val="0"/>
              </a:spcAft>
              <a:buSzPts val="1100"/>
              <a:buNone/>
              <a:defRPr sz="1100"/>
            </a:lvl9pPr>
          </a:lstStyle>
          <a:p>
            <a:endParaRPr/>
          </a:p>
        </p:txBody>
      </p:sp>
      <p:sp>
        <p:nvSpPr>
          <p:cNvPr id="26" name="Google Shape;26;p6"/>
          <p:cNvSpPr txBox="1">
            <a:spLocks noGrp="1"/>
          </p:cNvSpPr>
          <p:nvPr>
            <p:ph type="dt" idx="10"/>
          </p:nvPr>
        </p:nvSpPr>
        <p:spPr>
          <a:xfrm>
            <a:off x="457200" y="4783455"/>
            <a:ext cx="2103120" cy="25717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100"/>
              <a:buNone/>
              <a:defRPr sz="1100">
                <a:solidFill>
                  <a:srgbClr val="888888"/>
                </a:solidFill>
              </a:defRPr>
            </a:lvl1pPr>
            <a:lvl2pPr lvl="1" algn="l">
              <a:spcBef>
                <a:spcPts val="0"/>
              </a:spcBef>
              <a:spcAft>
                <a:spcPts val="0"/>
              </a:spcAft>
              <a:buSzPts val="1100"/>
              <a:buNone/>
              <a:defRPr sz="1100"/>
            </a:lvl2pPr>
            <a:lvl3pPr lvl="2" algn="l">
              <a:spcBef>
                <a:spcPts val="0"/>
              </a:spcBef>
              <a:spcAft>
                <a:spcPts val="0"/>
              </a:spcAft>
              <a:buSzPts val="1100"/>
              <a:buNone/>
              <a:defRPr sz="1100"/>
            </a:lvl3pPr>
            <a:lvl4pPr lvl="3" algn="l">
              <a:spcBef>
                <a:spcPts val="0"/>
              </a:spcBef>
              <a:spcAft>
                <a:spcPts val="0"/>
              </a:spcAft>
              <a:buSzPts val="1100"/>
              <a:buNone/>
              <a:defRPr sz="1100"/>
            </a:lvl4pPr>
            <a:lvl5pPr lvl="4" algn="l">
              <a:spcBef>
                <a:spcPts val="0"/>
              </a:spcBef>
              <a:spcAft>
                <a:spcPts val="0"/>
              </a:spcAft>
              <a:buSzPts val="1100"/>
              <a:buNone/>
              <a:defRPr sz="1100"/>
            </a:lvl5pPr>
            <a:lvl6pPr lvl="5" algn="l">
              <a:spcBef>
                <a:spcPts val="0"/>
              </a:spcBef>
              <a:spcAft>
                <a:spcPts val="0"/>
              </a:spcAft>
              <a:buSzPts val="1100"/>
              <a:buNone/>
              <a:defRPr sz="1100"/>
            </a:lvl6pPr>
            <a:lvl7pPr lvl="6" algn="l">
              <a:spcBef>
                <a:spcPts val="0"/>
              </a:spcBef>
              <a:spcAft>
                <a:spcPts val="0"/>
              </a:spcAft>
              <a:buSzPts val="1100"/>
              <a:buNone/>
              <a:defRPr sz="1100"/>
            </a:lvl7pPr>
            <a:lvl8pPr lvl="7" algn="l">
              <a:spcBef>
                <a:spcPts val="0"/>
              </a:spcBef>
              <a:spcAft>
                <a:spcPts val="0"/>
              </a:spcAft>
              <a:buSzPts val="1100"/>
              <a:buNone/>
              <a:defRPr sz="1100"/>
            </a:lvl8pPr>
            <a:lvl9pPr lvl="8" algn="l">
              <a:spcBef>
                <a:spcPts val="0"/>
              </a:spcBef>
              <a:spcAft>
                <a:spcPts val="0"/>
              </a:spcAft>
              <a:buSzPts val="1100"/>
              <a:buNone/>
              <a:defRPr sz="1100"/>
            </a:lvl9pPr>
          </a:lstStyle>
          <a:p>
            <a:endParaRPr/>
          </a:p>
        </p:txBody>
      </p:sp>
      <p:sp>
        <p:nvSpPr>
          <p:cNvPr id="27" name="Google Shape;27;p6"/>
          <p:cNvSpPr txBox="1">
            <a:spLocks noGrp="1"/>
          </p:cNvSpPr>
          <p:nvPr>
            <p:ph type="sldNum" idx="12"/>
          </p:nvPr>
        </p:nvSpPr>
        <p:spPr>
          <a:xfrm>
            <a:off x="6583680" y="4783455"/>
            <a:ext cx="2103120" cy="257175"/>
          </a:xfrm>
          <a:prstGeom prst="rect">
            <a:avLst/>
          </a:prstGeom>
          <a:noFill/>
          <a:ln>
            <a:noFill/>
          </a:ln>
        </p:spPr>
        <p:txBody>
          <a:bodyPr spcFirstLastPara="1" wrap="square" lIns="0" tIns="0" rIns="0" bIns="0" anchor="t" anchorCtr="0">
            <a:spAutoFit/>
          </a:bodyPr>
          <a:lstStyle>
            <a:lvl1pPr marL="0" lvl="0" indent="0" algn="r">
              <a:spcBef>
                <a:spcPts val="0"/>
              </a:spcBef>
              <a:buNone/>
              <a:defRPr sz="1100">
                <a:solidFill>
                  <a:srgbClr val="888888"/>
                </a:solidFill>
              </a:defRPr>
            </a:lvl1pPr>
            <a:lvl2pPr marL="0" lvl="1" indent="0" algn="r">
              <a:spcBef>
                <a:spcPts val="0"/>
              </a:spcBef>
              <a:buNone/>
              <a:defRPr sz="1100">
                <a:solidFill>
                  <a:srgbClr val="888888"/>
                </a:solidFill>
              </a:defRPr>
            </a:lvl2pPr>
            <a:lvl3pPr marL="0" lvl="2" indent="0" algn="r">
              <a:spcBef>
                <a:spcPts val="0"/>
              </a:spcBef>
              <a:buNone/>
              <a:defRPr sz="1100">
                <a:solidFill>
                  <a:srgbClr val="888888"/>
                </a:solidFill>
              </a:defRPr>
            </a:lvl3pPr>
            <a:lvl4pPr marL="0" lvl="3" indent="0" algn="r">
              <a:spcBef>
                <a:spcPts val="0"/>
              </a:spcBef>
              <a:buNone/>
              <a:defRPr sz="1100">
                <a:solidFill>
                  <a:srgbClr val="888888"/>
                </a:solidFill>
              </a:defRPr>
            </a:lvl4pPr>
            <a:lvl5pPr marL="0" lvl="4" indent="0" algn="r">
              <a:spcBef>
                <a:spcPts val="0"/>
              </a:spcBef>
              <a:buNone/>
              <a:defRPr sz="1100">
                <a:solidFill>
                  <a:srgbClr val="888888"/>
                </a:solidFill>
              </a:defRPr>
            </a:lvl5pPr>
            <a:lvl6pPr marL="0" lvl="5" indent="0" algn="r">
              <a:spcBef>
                <a:spcPts val="0"/>
              </a:spcBef>
              <a:buNone/>
              <a:defRPr sz="1100">
                <a:solidFill>
                  <a:srgbClr val="888888"/>
                </a:solidFill>
              </a:defRPr>
            </a:lvl6pPr>
            <a:lvl7pPr marL="0" lvl="6" indent="0" algn="r">
              <a:spcBef>
                <a:spcPts val="0"/>
              </a:spcBef>
              <a:buNone/>
              <a:defRPr sz="1100">
                <a:solidFill>
                  <a:srgbClr val="888888"/>
                </a:solidFill>
              </a:defRPr>
            </a:lvl7pPr>
            <a:lvl8pPr marL="0" lvl="7" indent="0" algn="r">
              <a:spcBef>
                <a:spcPts val="0"/>
              </a:spcBef>
              <a:buNone/>
              <a:defRPr sz="1100">
                <a:solidFill>
                  <a:srgbClr val="888888"/>
                </a:solidFill>
              </a:defRPr>
            </a:lvl8pPr>
            <a:lvl9pPr marL="0" lvl="8" indent="0" algn="r">
              <a:spcBef>
                <a:spcPts val="0"/>
              </a:spcBef>
              <a:buNone/>
              <a:defRPr sz="1100">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Title Slide">
  <p:cSld name="Title Slide">
    <p:bg>
      <p:bgPr>
        <a:solidFill>
          <a:schemeClr val="lt1"/>
        </a:solidFill>
        <a:effectLst/>
      </p:bgPr>
    </p:bg>
    <p:spTree>
      <p:nvGrpSpPr>
        <p:cNvPr id="1" name="Shape 28"/>
        <p:cNvGrpSpPr/>
        <p:nvPr/>
      </p:nvGrpSpPr>
      <p:grpSpPr>
        <a:xfrm>
          <a:off x="0" y="0"/>
          <a:ext cx="0" cy="0"/>
          <a:chOff x="0" y="0"/>
          <a:chExt cx="0" cy="0"/>
        </a:xfrm>
      </p:grpSpPr>
      <p:sp>
        <p:nvSpPr>
          <p:cNvPr id="29" name="Google Shape;29;p7"/>
          <p:cNvSpPr/>
          <p:nvPr/>
        </p:nvSpPr>
        <p:spPr>
          <a:xfrm>
            <a:off x="0" y="0"/>
            <a:ext cx="9144000" cy="5143500"/>
          </a:xfrm>
          <a:custGeom>
            <a:avLst/>
            <a:gdLst/>
            <a:ahLst/>
            <a:cxnLst/>
            <a:rect l="l" t="t" r="r" b="b"/>
            <a:pathLst>
              <a:path w="12192000" h="6858000" extrusionOk="0">
                <a:moveTo>
                  <a:pt x="0" y="6858000"/>
                </a:moveTo>
                <a:lnTo>
                  <a:pt x="12192000" y="6858000"/>
                </a:lnTo>
                <a:lnTo>
                  <a:pt x="12192000" y="0"/>
                </a:lnTo>
                <a:lnTo>
                  <a:pt x="0" y="0"/>
                </a:lnTo>
                <a:lnTo>
                  <a:pt x="0" y="6858000"/>
                </a:lnTo>
                <a:close/>
              </a:path>
            </a:pathLst>
          </a:custGeom>
          <a:solidFill>
            <a:srgbClr val="2A1A00"/>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0" name="Google Shape;30;p7"/>
          <p:cNvSpPr/>
          <p:nvPr/>
        </p:nvSpPr>
        <p:spPr>
          <a:xfrm>
            <a:off x="0" y="0"/>
            <a:ext cx="2111216" cy="5143500"/>
          </a:xfrm>
          <a:custGeom>
            <a:avLst/>
            <a:gdLst/>
            <a:ahLst/>
            <a:cxnLst/>
            <a:rect l="l" t="t" r="r" b="b"/>
            <a:pathLst>
              <a:path w="2814955" h="6858000" extrusionOk="0">
                <a:moveTo>
                  <a:pt x="1414526" y="0"/>
                </a:moveTo>
                <a:lnTo>
                  <a:pt x="0" y="0"/>
                </a:lnTo>
                <a:lnTo>
                  <a:pt x="0" y="6857999"/>
                </a:lnTo>
                <a:lnTo>
                  <a:pt x="1414526" y="6857999"/>
                </a:lnTo>
                <a:lnTo>
                  <a:pt x="1438402" y="6769098"/>
                </a:lnTo>
                <a:lnTo>
                  <a:pt x="1462151" y="6681787"/>
                </a:lnTo>
                <a:lnTo>
                  <a:pt x="1489202" y="6596062"/>
                </a:lnTo>
                <a:lnTo>
                  <a:pt x="1519301" y="6513512"/>
                </a:lnTo>
                <a:lnTo>
                  <a:pt x="1555877" y="6435725"/>
                </a:lnTo>
                <a:lnTo>
                  <a:pt x="1598676" y="6362700"/>
                </a:lnTo>
                <a:lnTo>
                  <a:pt x="1644777" y="6300787"/>
                </a:lnTo>
                <a:lnTo>
                  <a:pt x="1697101" y="6243637"/>
                </a:lnTo>
                <a:lnTo>
                  <a:pt x="1754251" y="6188075"/>
                </a:lnTo>
                <a:lnTo>
                  <a:pt x="1817751" y="6134100"/>
                </a:lnTo>
                <a:lnTo>
                  <a:pt x="1881377" y="6084887"/>
                </a:lnTo>
                <a:lnTo>
                  <a:pt x="1948052" y="6032500"/>
                </a:lnTo>
                <a:lnTo>
                  <a:pt x="2016252" y="5983287"/>
                </a:lnTo>
                <a:lnTo>
                  <a:pt x="2146427" y="5878512"/>
                </a:lnTo>
                <a:lnTo>
                  <a:pt x="2206752" y="5824537"/>
                </a:lnTo>
                <a:lnTo>
                  <a:pt x="2262378" y="5767387"/>
                </a:lnTo>
                <a:lnTo>
                  <a:pt x="2311527" y="5707062"/>
                </a:lnTo>
                <a:lnTo>
                  <a:pt x="2355977" y="5643562"/>
                </a:lnTo>
                <a:lnTo>
                  <a:pt x="2389378" y="5575300"/>
                </a:lnTo>
                <a:lnTo>
                  <a:pt x="2414778" y="5499100"/>
                </a:lnTo>
                <a:lnTo>
                  <a:pt x="2429002" y="5418074"/>
                </a:lnTo>
                <a:lnTo>
                  <a:pt x="2435352" y="5334000"/>
                </a:lnTo>
                <a:lnTo>
                  <a:pt x="2435352" y="5249799"/>
                </a:lnTo>
                <a:lnTo>
                  <a:pt x="2429002" y="5162550"/>
                </a:lnTo>
                <a:lnTo>
                  <a:pt x="2417953" y="5071999"/>
                </a:lnTo>
                <a:lnTo>
                  <a:pt x="2405253" y="4983099"/>
                </a:lnTo>
                <a:lnTo>
                  <a:pt x="2394077" y="4894199"/>
                </a:lnTo>
                <a:lnTo>
                  <a:pt x="2383028" y="4805299"/>
                </a:lnTo>
                <a:lnTo>
                  <a:pt x="2375027" y="4714875"/>
                </a:lnTo>
                <a:lnTo>
                  <a:pt x="2371852" y="4627499"/>
                </a:lnTo>
                <a:lnTo>
                  <a:pt x="2376678" y="4543425"/>
                </a:lnTo>
                <a:lnTo>
                  <a:pt x="2387727" y="4459224"/>
                </a:lnTo>
                <a:lnTo>
                  <a:pt x="2408428" y="4381500"/>
                </a:lnTo>
                <a:lnTo>
                  <a:pt x="2437003" y="4302125"/>
                </a:lnTo>
                <a:lnTo>
                  <a:pt x="2471928" y="4224274"/>
                </a:lnTo>
                <a:lnTo>
                  <a:pt x="2513203" y="4146550"/>
                </a:lnTo>
                <a:lnTo>
                  <a:pt x="2557653" y="4068699"/>
                </a:lnTo>
                <a:lnTo>
                  <a:pt x="2603627" y="3989324"/>
                </a:lnTo>
                <a:lnTo>
                  <a:pt x="2649728" y="3913124"/>
                </a:lnTo>
                <a:lnTo>
                  <a:pt x="2692527" y="3833749"/>
                </a:lnTo>
                <a:lnTo>
                  <a:pt x="2732278" y="3756025"/>
                </a:lnTo>
                <a:lnTo>
                  <a:pt x="2765552" y="3673475"/>
                </a:lnTo>
                <a:lnTo>
                  <a:pt x="2792603" y="3592449"/>
                </a:lnTo>
                <a:lnTo>
                  <a:pt x="2808478" y="3511550"/>
                </a:lnTo>
                <a:lnTo>
                  <a:pt x="2814828" y="3429000"/>
                </a:lnTo>
                <a:lnTo>
                  <a:pt x="2808478" y="3346450"/>
                </a:lnTo>
                <a:lnTo>
                  <a:pt x="2792603" y="3265424"/>
                </a:lnTo>
                <a:lnTo>
                  <a:pt x="2765552" y="3184525"/>
                </a:lnTo>
                <a:lnTo>
                  <a:pt x="2732278" y="3101975"/>
                </a:lnTo>
                <a:lnTo>
                  <a:pt x="2692527" y="3024124"/>
                </a:lnTo>
                <a:lnTo>
                  <a:pt x="2649728" y="2944749"/>
                </a:lnTo>
                <a:lnTo>
                  <a:pt x="2603627" y="2868549"/>
                </a:lnTo>
                <a:lnTo>
                  <a:pt x="2557653" y="2789174"/>
                </a:lnTo>
                <a:lnTo>
                  <a:pt x="2513203" y="2711450"/>
                </a:lnTo>
                <a:lnTo>
                  <a:pt x="2471928" y="2633599"/>
                </a:lnTo>
                <a:lnTo>
                  <a:pt x="2437003" y="2555875"/>
                </a:lnTo>
                <a:lnTo>
                  <a:pt x="2408428" y="2476500"/>
                </a:lnTo>
                <a:lnTo>
                  <a:pt x="2387727" y="2398649"/>
                </a:lnTo>
                <a:lnTo>
                  <a:pt x="2376678" y="2314575"/>
                </a:lnTo>
                <a:lnTo>
                  <a:pt x="2371852" y="2230374"/>
                </a:lnTo>
                <a:lnTo>
                  <a:pt x="2375027" y="2143125"/>
                </a:lnTo>
                <a:lnTo>
                  <a:pt x="2383028" y="2052574"/>
                </a:lnTo>
                <a:lnTo>
                  <a:pt x="2394077" y="1963674"/>
                </a:lnTo>
                <a:lnTo>
                  <a:pt x="2405253" y="1874774"/>
                </a:lnTo>
                <a:lnTo>
                  <a:pt x="2417953" y="1785874"/>
                </a:lnTo>
                <a:lnTo>
                  <a:pt x="2429002" y="1695450"/>
                </a:lnTo>
                <a:lnTo>
                  <a:pt x="2435352" y="1608074"/>
                </a:lnTo>
                <a:lnTo>
                  <a:pt x="2435352" y="1524000"/>
                </a:lnTo>
                <a:lnTo>
                  <a:pt x="2429002" y="1439799"/>
                </a:lnTo>
                <a:lnTo>
                  <a:pt x="2414778" y="1358900"/>
                </a:lnTo>
                <a:lnTo>
                  <a:pt x="2389378" y="1282700"/>
                </a:lnTo>
                <a:lnTo>
                  <a:pt x="2355977" y="1214374"/>
                </a:lnTo>
                <a:lnTo>
                  <a:pt x="2311527" y="1150874"/>
                </a:lnTo>
                <a:lnTo>
                  <a:pt x="2262378" y="1090549"/>
                </a:lnTo>
                <a:lnTo>
                  <a:pt x="2206752" y="1033399"/>
                </a:lnTo>
                <a:lnTo>
                  <a:pt x="2146427" y="979424"/>
                </a:lnTo>
                <a:lnTo>
                  <a:pt x="2016252" y="874649"/>
                </a:lnTo>
                <a:lnTo>
                  <a:pt x="1948052" y="825500"/>
                </a:lnTo>
                <a:lnTo>
                  <a:pt x="1881377" y="773049"/>
                </a:lnTo>
                <a:lnTo>
                  <a:pt x="1817751" y="723900"/>
                </a:lnTo>
                <a:lnTo>
                  <a:pt x="1754251" y="669925"/>
                </a:lnTo>
                <a:lnTo>
                  <a:pt x="1697101" y="614299"/>
                </a:lnTo>
                <a:lnTo>
                  <a:pt x="1644777" y="557149"/>
                </a:lnTo>
                <a:lnTo>
                  <a:pt x="1598676" y="495300"/>
                </a:lnTo>
                <a:lnTo>
                  <a:pt x="1555877" y="422275"/>
                </a:lnTo>
                <a:lnTo>
                  <a:pt x="1519301" y="344424"/>
                </a:lnTo>
                <a:lnTo>
                  <a:pt x="1489202" y="261874"/>
                </a:lnTo>
                <a:lnTo>
                  <a:pt x="1462151" y="176149"/>
                </a:lnTo>
                <a:lnTo>
                  <a:pt x="1438402" y="88900"/>
                </a:lnTo>
                <a:lnTo>
                  <a:pt x="1414526" y="0"/>
                </a:lnTo>
                <a:close/>
              </a:path>
            </a:pathLst>
          </a:custGeom>
          <a:solidFill>
            <a:srgbClr val="F3F3F1"/>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1" name="Google Shape;31;p7"/>
          <p:cNvSpPr/>
          <p:nvPr/>
        </p:nvSpPr>
        <p:spPr>
          <a:xfrm>
            <a:off x="655510" y="0"/>
            <a:ext cx="1235392" cy="5143500"/>
          </a:xfrm>
          <a:custGeom>
            <a:avLst/>
            <a:gdLst/>
            <a:ahLst/>
            <a:cxnLst/>
            <a:rect l="l" t="t" r="r" b="b"/>
            <a:pathLst>
              <a:path w="1647189" h="6858000" extrusionOk="0">
                <a:moveTo>
                  <a:pt x="271538" y="0"/>
                </a:moveTo>
                <a:lnTo>
                  <a:pt x="0" y="0"/>
                </a:lnTo>
                <a:lnTo>
                  <a:pt x="27000" y="66675"/>
                </a:lnTo>
                <a:lnTo>
                  <a:pt x="52400" y="139700"/>
                </a:lnTo>
                <a:lnTo>
                  <a:pt x="73050" y="217424"/>
                </a:lnTo>
                <a:lnTo>
                  <a:pt x="95275" y="299974"/>
                </a:lnTo>
                <a:lnTo>
                  <a:pt x="142913" y="477774"/>
                </a:lnTo>
                <a:lnTo>
                  <a:pt x="173088" y="565150"/>
                </a:lnTo>
                <a:lnTo>
                  <a:pt x="204838" y="652399"/>
                </a:lnTo>
                <a:lnTo>
                  <a:pt x="247713" y="738124"/>
                </a:lnTo>
                <a:lnTo>
                  <a:pt x="295351" y="819150"/>
                </a:lnTo>
                <a:lnTo>
                  <a:pt x="352513" y="895350"/>
                </a:lnTo>
                <a:lnTo>
                  <a:pt x="414401" y="963549"/>
                </a:lnTo>
                <a:lnTo>
                  <a:pt x="481203" y="1028700"/>
                </a:lnTo>
                <a:lnTo>
                  <a:pt x="552577" y="1089025"/>
                </a:lnTo>
                <a:lnTo>
                  <a:pt x="622427" y="1144524"/>
                </a:lnTo>
                <a:lnTo>
                  <a:pt x="695452" y="1198499"/>
                </a:lnTo>
                <a:lnTo>
                  <a:pt x="765429" y="1252474"/>
                </a:lnTo>
                <a:lnTo>
                  <a:pt x="830453" y="1304925"/>
                </a:lnTo>
                <a:lnTo>
                  <a:pt x="890778" y="1355725"/>
                </a:lnTo>
                <a:lnTo>
                  <a:pt x="943229" y="1406525"/>
                </a:lnTo>
                <a:lnTo>
                  <a:pt x="984504" y="1460500"/>
                </a:lnTo>
                <a:lnTo>
                  <a:pt x="1013079" y="1512824"/>
                </a:lnTo>
                <a:lnTo>
                  <a:pt x="1027430" y="1562100"/>
                </a:lnTo>
                <a:lnTo>
                  <a:pt x="1035304" y="1616075"/>
                </a:lnTo>
                <a:lnTo>
                  <a:pt x="1038479" y="1674749"/>
                </a:lnTo>
                <a:lnTo>
                  <a:pt x="1033780" y="1739900"/>
                </a:lnTo>
                <a:lnTo>
                  <a:pt x="1027430" y="1808099"/>
                </a:lnTo>
                <a:lnTo>
                  <a:pt x="1019429" y="1877949"/>
                </a:lnTo>
                <a:lnTo>
                  <a:pt x="1011555" y="1950974"/>
                </a:lnTo>
                <a:lnTo>
                  <a:pt x="994029" y="2062099"/>
                </a:lnTo>
                <a:lnTo>
                  <a:pt x="984504" y="2171700"/>
                </a:lnTo>
                <a:lnTo>
                  <a:pt x="978154" y="2284349"/>
                </a:lnTo>
                <a:lnTo>
                  <a:pt x="981329" y="2398649"/>
                </a:lnTo>
                <a:lnTo>
                  <a:pt x="997204" y="2512949"/>
                </a:lnTo>
                <a:lnTo>
                  <a:pt x="1019429" y="2601849"/>
                </a:lnTo>
                <a:lnTo>
                  <a:pt x="1049655" y="2689225"/>
                </a:lnTo>
                <a:lnTo>
                  <a:pt x="1087755" y="2771775"/>
                </a:lnTo>
                <a:lnTo>
                  <a:pt x="1129030" y="2855849"/>
                </a:lnTo>
                <a:lnTo>
                  <a:pt x="1256030" y="3078099"/>
                </a:lnTo>
                <a:lnTo>
                  <a:pt x="1290955" y="3140075"/>
                </a:lnTo>
                <a:lnTo>
                  <a:pt x="1324356" y="3201924"/>
                </a:lnTo>
                <a:lnTo>
                  <a:pt x="1351280" y="3262249"/>
                </a:lnTo>
                <a:lnTo>
                  <a:pt x="1371981" y="3321050"/>
                </a:lnTo>
                <a:lnTo>
                  <a:pt x="1386205" y="3375025"/>
                </a:lnTo>
                <a:lnTo>
                  <a:pt x="1391031" y="3429000"/>
                </a:lnTo>
                <a:lnTo>
                  <a:pt x="1386205" y="3482975"/>
                </a:lnTo>
                <a:lnTo>
                  <a:pt x="1371981" y="3536950"/>
                </a:lnTo>
                <a:lnTo>
                  <a:pt x="1351280" y="3595624"/>
                </a:lnTo>
                <a:lnTo>
                  <a:pt x="1324356" y="3655949"/>
                </a:lnTo>
                <a:lnTo>
                  <a:pt x="1290955" y="3717925"/>
                </a:lnTo>
                <a:lnTo>
                  <a:pt x="1256030" y="3779774"/>
                </a:lnTo>
                <a:lnTo>
                  <a:pt x="1129030" y="4002024"/>
                </a:lnTo>
                <a:lnTo>
                  <a:pt x="1087755" y="4086225"/>
                </a:lnTo>
                <a:lnTo>
                  <a:pt x="1049655" y="4168775"/>
                </a:lnTo>
                <a:lnTo>
                  <a:pt x="1019429" y="4256024"/>
                </a:lnTo>
                <a:lnTo>
                  <a:pt x="997204" y="4344924"/>
                </a:lnTo>
                <a:lnTo>
                  <a:pt x="981329" y="4459224"/>
                </a:lnTo>
                <a:lnTo>
                  <a:pt x="978154" y="4573524"/>
                </a:lnTo>
                <a:lnTo>
                  <a:pt x="984504" y="4686300"/>
                </a:lnTo>
                <a:lnTo>
                  <a:pt x="994029" y="4795774"/>
                </a:lnTo>
                <a:lnTo>
                  <a:pt x="1011555" y="4906899"/>
                </a:lnTo>
                <a:lnTo>
                  <a:pt x="1019429" y="4979924"/>
                </a:lnTo>
                <a:lnTo>
                  <a:pt x="1027430" y="5049774"/>
                </a:lnTo>
                <a:lnTo>
                  <a:pt x="1033780" y="5118100"/>
                </a:lnTo>
                <a:lnTo>
                  <a:pt x="1038479" y="5183124"/>
                </a:lnTo>
                <a:lnTo>
                  <a:pt x="1035304" y="5241925"/>
                </a:lnTo>
                <a:lnTo>
                  <a:pt x="1027430" y="5295900"/>
                </a:lnTo>
                <a:lnTo>
                  <a:pt x="1013079" y="5345049"/>
                </a:lnTo>
                <a:lnTo>
                  <a:pt x="984504" y="5397500"/>
                </a:lnTo>
                <a:lnTo>
                  <a:pt x="943229" y="5451475"/>
                </a:lnTo>
                <a:lnTo>
                  <a:pt x="890778" y="5502275"/>
                </a:lnTo>
                <a:lnTo>
                  <a:pt x="830453" y="5554599"/>
                </a:lnTo>
                <a:lnTo>
                  <a:pt x="765429" y="5605462"/>
                </a:lnTo>
                <a:lnTo>
                  <a:pt x="695452" y="5659437"/>
                </a:lnTo>
                <a:lnTo>
                  <a:pt x="622427" y="5713412"/>
                </a:lnTo>
                <a:lnTo>
                  <a:pt x="552577" y="5768975"/>
                </a:lnTo>
                <a:lnTo>
                  <a:pt x="481203" y="5829300"/>
                </a:lnTo>
                <a:lnTo>
                  <a:pt x="414401" y="5894387"/>
                </a:lnTo>
                <a:lnTo>
                  <a:pt x="352513" y="5962650"/>
                </a:lnTo>
                <a:lnTo>
                  <a:pt x="295351" y="6038850"/>
                </a:lnTo>
                <a:lnTo>
                  <a:pt x="247713" y="6119812"/>
                </a:lnTo>
                <a:lnTo>
                  <a:pt x="204838" y="6205537"/>
                </a:lnTo>
                <a:lnTo>
                  <a:pt x="173088" y="6292850"/>
                </a:lnTo>
                <a:lnTo>
                  <a:pt x="142913" y="6380162"/>
                </a:lnTo>
                <a:lnTo>
                  <a:pt x="95275" y="6557962"/>
                </a:lnTo>
                <a:lnTo>
                  <a:pt x="73050" y="6640512"/>
                </a:lnTo>
                <a:lnTo>
                  <a:pt x="52400" y="6718300"/>
                </a:lnTo>
                <a:lnTo>
                  <a:pt x="27000" y="6791323"/>
                </a:lnTo>
                <a:lnTo>
                  <a:pt x="0" y="6857999"/>
                </a:lnTo>
                <a:lnTo>
                  <a:pt x="271538" y="6857999"/>
                </a:lnTo>
                <a:lnTo>
                  <a:pt x="298526" y="6770686"/>
                </a:lnTo>
                <a:lnTo>
                  <a:pt x="323938" y="6683375"/>
                </a:lnTo>
                <a:lnTo>
                  <a:pt x="349338" y="6594475"/>
                </a:lnTo>
                <a:lnTo>
                  <a:pt x="371576" y="6503987"/>
                </a:lnTo>
                <a:lnTo>
                  <a:pt x="398526" y="6416675"/>
                </a:lnTo>
                <a:lnTo>
                  <a:pt x="427101" y="6332537"/>
                </a:lnTo>
                <a:lnTo>
                  <a:pt x="463677" y="6253162"/>
                </a:lnTo>
                <a:lnTo>
                  <a:pt x="506603" y="6180137"/>
                </a:lnTo>
                <a:lnTo>
                  <a:pt x="554228" y="6118225"/>
                </a:lnTo>
                <a:lnTo>
                  <a:pt x="606552" y="6059487"/>
                </a:lnTo>
                <a:lnTo>
                  <a:pt x="666877" y="6005512"/>
                </a:lnTo>
                <a:lnTo>
                  <a:pt x="730504" y="5951537"/>
                </a:lnTo>
                <a:lnTo>
                  <a:pt x="932053" y="5797550"/>
                </a:lnTo>
                <a:lnTo>
                  <a:pt x="997204" y="5746750"/>
                </a:lnTo>
                <a:lnTo>
                  <a:pt x="1059180" y="5692775"/>
                </a:lnTo>
                <a:lnTo>
                  <a:pt x="1116330" y="5634037"/>
                </a:lnTo>
                <a:lnTo>
                  <a:pt x="1168654" y="5575300"/>
                </a:lnTo>
                <a:lnTo>
                  <a:pt x="1211580" y="5511800"/>
                </a:lnTo>
                <a:lnTo>
                  <a:pt x="1248156" y="5440299"/>
                </a:lnTo>
                <a:lnTo>
                  <a:pt x="1270381" y="5370449"/>
                </a:lnTo>
                <a:lnTo>
                  <a:pt x="1284605" y="5292725"/>
                </a:lnTo>
                <a:lnTo>
                  <a:pt x="1290955" y="5216525"/>
                </a:lnTo>
                <a:lnTo>
                  <a:pt x="1289431" y="5135499"/>
                </a:lnTo>
                <a:lnTo>
                  <a:pt x="1283081" y="5054600"/>
                </a:lnTo>
                <a:lnTo>
                  <a:pt x="1275080" y="4970399"/>
                </a:lnTo>
                <a:lnTo>
                  <a:pt x="1264031" y="4886325"/>
                </a:lnTo>
                <a:lnTo>
                  <a:pt x="1251331" y="4802124"/>
                </a:lnTo>
                <a:lnTo>
                  <a:pt x="1241806" y="4718050"/>
                </a:lnTo>
                <a:lnTo>
                  <a:pt x="1235456" y="4633849"/>
                </a:lnTo>
                <a:lnTo>
                  <a:pt x="1230630" y="4552950"/>
                </a:lnTo>
                <a:lnTo>
                  <a:pt x="1235456" y="4473575"/>
                </a:lnTo>
                <a:lnTo>
                  <a:pt x="1244981" y="4395724"/>
                </a:lnTo>
                <a:lnTo>
                  <a:pt x="1265555" y="4314825"/>
                </a:lnTo>
                <a:lnTo>
                  <a:pt x="1297305" y="4235450"/>
                </a:lnTo>
                <a:lnTo>
                  <a:pt x="1335405" y="4156075"/>
                </a:lnTo>
                <a:lnTo>
                  <a:pt x="1378331" y="4076700"/>
                </a:lnTo>
                <a:lnTo>
                  <a:pt x="1422781" y="3998849"/>
                </a:lnTo>
                <a:lnTo>
                  <a:pt x="1470406" y="3919474"/>
                </a:lnTo>
                <a:lnTo>
                  <a:pt x="1513332" y="3840099"/>
                </a:lnTo>
                <a:lnTo>
                  <a:pt x="1556131" y="3759200"/>
                </a:lnTo>
                <a:lnTo>
                  <a:pt x="1592707" y="3678174"/>
                </a:lnTo>
                <a:lnTo>
                  <a:pt x="1621282" y="3597275"/>
                </a:lnTo>
                <a:lnTo>
                  <a:pt x="1637157" y="3514725"/>
                </a:lnTo>
                <a:lnTo>
                  <a:pt x="1646682" y="3429000"/>
                </a:lnTo>
                <a:lnTo>
                  <a:pt x="1637157" y="3343275"/>
                </a:lnTo>
                <a:lnTo>
                  <a:pt x="1621282" y="3260725"/>
                </a:lnTo>
                <a:lnTo>
                  <a:pt x="1592707" y="3179699"/>
                </a:lnTo>
                <a:lnTo>
                  <a:pt x="1556131" y="3098800"/>
                </a:lnTo>
                <a:lnTo>
                  <a:pt x="1513332" y="3017774"/>
                </a:lnTo>
                <a:lnTo>
                  <a:pt x="1470406" y="2938399"/>
                </a:lnTo>
                <a:lnTo>
                  <a:pt x="1422781" y="2859024"/>
                </a:lnTo>
                <a:lnTo>
                  <a:pt x="1378331" y="2781300"/>
                </a:lnTo>
                <a:lnTo>
                  <a:pt x="1335405" y="2701925"/>
                </a:lnTo>
                <a:lnTo>
                  <a:pt x="1297305" y="2622550"/>
                </a:lnTo>
                <a:lnTo>
                  <a:pt x="1265555" y="2543175"/>
                </a:lnTo>
                <a:lnTo>
                  <a:pt x="1244981" y="2462149"/>
                </a:lnTo>
                <a:lnTo>
                  <a:pt x="1235456" y="2384425"/>
                </a:lnTo>
                <a:lnTo>
                  <a:pt x="1230630" y="2305050"/>
                </a:lnTo>
                <a:lnTo>
                  <a:pt x="1235456" y="2224024"/>
                </a:lnTo>
                <a:lnTo>
                  <a:pt x="1241806" y="2139950"/>
                </a:lnTo>
                <a:lnTo>
                  <a:pt x="1251331" y="2055749"/>
                </a:lnTo>
                <a:lnTo>
                  <a:pt x="1264031" y="1971675"/>
                </a:lnTo>
                <a:lnTo>
                  <a:pt x="1275080" y="1887474"/>
                </a:lnTo>
                <a:lnTo>
                  <a:pt x="1283081" y="1803400"/>
                </a:lnTo>
                <a:lnTo>
                  <a:pt x="1289431" y="1722374"/>
                </a:lnTo>
                <a:lnTo>
                  <a:pt x="1290955" y="1641475"/>
                </a:lnTo>
                <a:lnTo>
                  <a:pt x="1284605" y="1565275"/>
                </a:lnTo>
                <a:lnTo>
                  <a:pt x="1270381" y="1487424"/>
                </a:lnTo>
                <a:lnTo>
                  <a:pt x="1248156" y="1417574"/>
                </a:lnTo>
                <a:lnTo>
                  <a:pt x="1211580" y="1346200"/>
                </a:lnTo>
                <a:lnTo>
                  <a:pt x="1168654" y="1282700"/>
                </a:lnTo>
                <a:lnTo>
                  <a:pt x="1116330" y="1223899"/>
                </a:lnTo>
                <a:lnTo>
                  <a:pt x="1059180" y="1165225"/>
                </a:lnTo>
                <a:lnTo>
                  <a:pt x="997204" y="1111250"/>
                </a:lnTo>
                <a:lnTo>
                  <a:pt x="932053" y="1060450"/>
                </a:lnTo>
                <a:lnTo>
                  <a:pt x="730504" y="906399"/>
                </a:lnTo>
                <a:lnTo>
                  <a:pt x="666877" y="852424"/>
                </a:lnTo>
                <a:lnTo>
                  <a:pt x="606552" y="798449"/>
                </a:lnTo>
                <a:lnTo>
                  <a:pt x="554228" y="739775"/>
                </a:lnTo>
                <a:lnTo>
                  <a:pt x="506603" y="677799"/>
                </a:lnTo>
                <a:lnTo>
                  <a:pt x="463677" y="604774"/>
                </a:lnTo>
                <a:lnTo>
                  <a:pt x="427101" y="525399"/>
                </a:lnTo>
                <a:lnTo>
                  <a:pt x="398526" y="441325"/>
                </a:lnTo>
                <a:lnTo>
                  <a:pt x="371576" y="353949"/>
                </a:lnTo>
                <a:lnTo>
                  <a:pt x="349338" y="263525"/>
                </a:lnTo>
                <a:lnTo>
                  <a:pt x="323938" y="174625"/>
                </a:lnTo>
                <a:lnTo>
                  <a:pt x="298526" y="87249"/>
                </a:lnTo>
                <a:lnTo>
                  <a:pt x="271538" y="0"/>
                </a:lnTo>
                <a:close/>
              </a:path>
            </a:pathLst>
          </a:custGeom>
          <a:solidFill>
            <a:srgbClr val="F8B322"/>
          </a:solidFill>
          <a:ln>
            <a:noFill/>
          </a:ln>
        </p:spPr>
        <p:txBody>
          <a:bodyPr spcFirstLastPara="1" wrap="square" lIns="0" tIns="0" rIns="0" bIns="0" anchor="t" anchorCtr="0">
            <a:noAutofit/>
          </a:bodyPr>
          <a:lstStyle/>
          <a:p>
            <a:pPr marL="0" marR="0" lvl="0" indent="0" algn="l" rtl="0">
              <a:spcBef>
                <a:spcPts val="0"/>
              </a:spcBef>
              <a:spcAft>
                <a:spcPts val="0"/>
              </a:spcAft>
              <a:buNone/>
            </a:pPr>
            <a:endParaRPr sz="1400">
              <a:solidFill>
                <a:schemeClr val="dk1"/>
              </a:solidFill>
              <a:latin typeface="Calibri"/>
              <a:ea typeface="Calibri"/>
              <a:cs typeface="Calibri"/>
              <a:sym typeface="Calibri"/>
            </a:endParaRPr>
          </a:p>
        </p:txBody>
      </p:sp>
      <p:sp>
        <p:nvSpPr>
          <p:cNvPr id="32" name="Google Shape;32;p7"/>
          <p:cNvSpPr txBox="1">
            <a:spLocks noGrp="1"/>
          </p:cNvSpPr>
          <p:nvPr>
            <p:ph type="ctrTitle"/>
          </p:nvPr>
        </p:nvSpPr>
        <p:spPr>
          <a:xfrm>
            <a:off x="2491358" y="1115377"/>
            <a:ext cx="4792027" cy="979646"/>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100"/>
              <a:buNone/>
              <a:defRPr sz="6300" b="1" i="0">
                <a:solidFill>
                  <a:srgbClr val="F3F3F1"/>
                </a:solidFill>
                <a:latin typeface="Impact"/>
                <a:ea typeface="Impact"/>
                <a:cs typeface="Impact"/>
                <a:sym typeface="Impact"/>
              </a:defRPr>
            </a:lvl1pPr>
            <a:lvl2pPr lvl="1">
              <a:spcBef>
                <a:spcPts val="0"/>
              </a:spcBef>
              <a:spcAft>
                <a:spcPts val="0"/>
              </a:spcAft>
              <a:buSzPts val="1100"/>
              <a:buNone/>
              <a:defRPr sz="1100"/>
            </a:lvl2pPr>
            <a:lvl3pPr lvl="2">
              <a:spcBef>
                <a:spcPts val="0"/>
              </a:spcBef>
              <a:spcAft>
                <a:spcPts val="0"/>
              </a:spcAft>
              <a:buSzPts val="1100"/>
              <a:buNone/>
              <a:defRPr sz="1100"/>
            </a:lvl3pPr>
            <a:lvl4pPr lvl="3">
              <a:spcBef>
                <a:spcPts val="0"/>
              </a:spcBef>
              <a:spcAft>
                <a:spcPts val="0"/>
              </a:spcAft>
              <a:buSzPts val="1100"/>
              <a:buNone/>
              <a:defRPr sz="1100"/>
            </a:lvl4pPr>
            <a:lvl5pPr lvl="4">
              <a:spcBef>
                <a:spcPts val="0"/>
              </a:spcBef>
              <a:spcAft>
                <a:spcPts val="0"/>
              </a:spcAft>
              <a:buSzPts val="1100"/>
              <a:buNone/>
              <a:defRPr sz="1100"/>
            </a:lvl5pPr>
            <a:lvl6pPr lvl="5">
              <a:spcBef>
                <a:spcPts val="0"/>
              </a:spcBef>
              <a:spcAft>
                <a:spcPts val="0"/>
              </a:spcAft>
              <a:buSzPts val="1100"/>
              <a:buNone/>
              <a:defRPr sz="1100"/>
            </a:lvl6pPr>
            <a:lvl7pPr lvl="6">
              <a:spcBef>
                <a:spcPts val="0"/>
              </a:spcBef>
              <a:spcAft>
                <a:spcPts val="0"/>
              </a:spcAft>
              <a:buSzPts val="1100"/>
              <a:buNone/>
              <a:defRPr sz="1100"/>
            </a:lvl7pPr>
            <a:lvl8pPr lvl="7">
              <a:spcBef>
                <a:spcPts val="0"/>
              </a:spcBef>
              <a:spcAft>
                <a:spcPts val="0"/>
              </a:spcAft>
              <a:buSzPts val="1100"/>
              <a:buNone/>
              <a:defRPr sz="1100"/>
            </a:lvl8pPr>
            <a:lvl9pPr lvl="8">
              <a:spcBef>
                <a:spcPts val="0"/>
              </a:spcBef>
              <a:spcAft>
                <a:spcPts val="0"/>
              </a:spcAft>
              <a:buSzPts val="1100"/>
              <a:buNone/>
              <a:defRPr sz="1100"/>
            </a:lvl9pPr>
          </a:lstStyle>
          <a:p>
            <a:endParaRPr/>
          </a:p>
        </p:txBody>
      </p:sp>
      <p:sp>
        <p:nvSpPr>
          <p:cNvPr id="33" name="Google Shape;33;p7"/>
          <p:cNvSpPr txBox="1">
            <a:spLocks noGrp="1"/>
          </p:cNvSpPr>
          <p:nvPr>
            <p:ph type="subTitle" idx="1"/>
          </p:nvPr>
        </p:nvSpPr>
        <p:spPr>
          <a:xfrm>
            <a:off x="1371600" y="2880360"/>
            <a:ext cx="6400800" cy="1285875"/>
          </a:xfrm>
          <a:prstGeom prst="rect">
            <a:avLst/>
          </a:prstGeom>
          <a:noFill/>
          <a:ln>
            <a:noFill/>
          </a:ln>
        </p:spPr>
        <p:txBody>
          <a:bodyPr spcFirstLastPara="1" wrap="square" lIns="0" tIns="0" rIns="0" bIns="0" anchor="t" anchorCtr="0">
            <a:spAutoFit/>
          </a:bodyPr>
          <a:lstStyle>
            <a:lvl1pPr lvl="0" algn="l">
              <a:spcBef>
                <a:spcPts val="750"/>
              </a:spcBef>
              <a:spcAft>
                <a:spcPts val="0"/>
              </a:spcAft>
              <a:buSzPts val="1100"/>
              <a:buNone/>
              <a:defRPr sz="1100"/>
            </a:lvl1pPr>
            <a:lvl2pPr lvl="1" algn="l">
              <a:spcBef>
                <a:spcPts val="375"/>
              </a:spcBef>
              <a:spcAft>
                <a:spcPts val="0"/>
              </a:spcAft>
              <a:buSzPts val="1100"/>
              <a:buNone/>
              <a:defRPr sz="1100"/>
            </a:lvl2pPr>
            <a:lvl3pPr lvl="2" algn="l">
              <a:spcBef>
                <a:spcPts val="375"/>
              </a:spcBef>
              <a:spcAft>
                <a:spcPts val="0"/>
              </a:spcAft>
              <a:buSzPts val="1100"/>
              <a:buNone/>
              <a:defRPr sz="1100"/>
            </a:lvl3pPr>
            <a:lvl4pPr lvl="3" algn="l">
              <a:spcBef>
                <a:spcPts val="375"/>
              </a:spcBef>
              <a:spcAft>
                <a:spcPts val="0"/>
              </a:spcAft>
              <a:buSzPts val="1100"/>
              <a:buNone/>
              <a:defRPr sz="1100"/>
            </a:lvl4pPr>
            <a:lvl5pPr lvl="4" algn="l">
              <a:spcBef>
                <a:spcPts val="375"/>
              </a:spcBef>
              <a:spcAft>
                <a:spcPts val="0"/>
              </a:spcAft>
              <a:buSzPts val="1100"/>
              <a:buNone/>
              <a:defRPr sz="1100"/>
            </a:lvl5pPr>
            <a:lvl6pPr lvl="5" algn="l">
              <a:spcBef>
                <a:spcPts val="375"/>
              </a:spcBef>
              <a:spcAft>
                <a:spcPts val="0"/>
              </a:spcAft>
              <a:buSzPts val="1100"/>
              <a:buNone/>
              <a:defRPr sz="1100"/>
            </a:lvl6pPr>
            <a:lvl7pPr lvl="6" algn="l">
              <a:spcBef>
                <a:spcPts val="375"/>
              </a:spcBef>
              <a:spcAft>
                <a:spcPts val="0"/>
              </a:spcAft>
              <a:buSzPts val="1100"/>
              <a:buNone/>
              <a:defRPr sz="1100"/>
            </a:lvl7pPr>
            <a:lvl8pPr lvl="7" algn="l">
              <a:spcBef>
                <a:spcPts val="375"/>
              </a:spcBef>
              <a:spcAft>
                <a:spcPts val="0"/>
              </a:spcAft>
              <a:buSzPts val="1100"/>
              <a:buNone/>
              <a:defRPr sz="1100"/>
            </a:lvl8pPr>
            <a:lvl9pPr lvl="8" algn="l">
              <a:spcBef>
                <a:spcPts val="375"/>
              </a:spcBef>
              <a:spcAft>
                <a:spcPts val="0"/>
              </a:spcAft>
              <a:buSzPts val="1100"/>
              <a:buNone/>
              <a:defRPr sz="1100"/>
            </a:lvl9pPr>
          </a:lstStyle>
          <a:p>
            <a:endParaRPr/>
          </a:p>
        </p:txBody>
      </p:sp>
      <p:sp>
        <p:nvSpPr>
          <p:cNvPr id="34" name="Google Shape;34;p7"/>
          <p:cNvSpPr txBox="1">
            <a:spLocks noGrp="1"/>
          </p:cNvSpPr>
          <p:nvPr>
            <p:ph type="ftr" idx="11"/>
          </p:nvPr>
        </p:nvSpPr>
        <p:spPr>
          <a:xfrm>
            <a:off x="3108960" y="4783455"/>
            <a:ext cx="2926080" cy="257175"/>
          </a:xfrm>
          <a:prstGeom prst="rect">
            <a:avLst/>
          </a:prstGeom>
          <a:noFill/>
          <a:ln>
            <a:noFill/>
          </a:ln>
        </p:spPr>
        <p:txBody>
          <a:bodyPr spcFirstLastPara="1" wrap="square" lIns="0" tIns="0" rIns="0" bIns="0" anchor="t" anchorCtr="0">
            <a:spAutoFit/>
          </a:bodyPr>
          <a:lstStyle>
            <a:lvl1pPr lvl="0" algn="ctr">
              <a:spcBef>
                <a:spcPts val="0"/>
              </a:spcBef>
              <a:spcAft>
                <a:spcPts val="0"/>
              </a:spcAft>
              <a:buSzPts val="1100"/>
              <a:buNone/>
              <a:defRPr sz="1100">
                <a:solidFill>
                  <a:srgbClr val="888888"/>
                </a:solidFill>
              </a:defRPr>
            </a:lvl1pPr>
            <a:lvl2pPr lvl="1" algn="l">
              <a:spcBef>
                <a:spcPts val="0"/>
              </a:spcBef>
              <a:spcAft>
                <a:spcPts val="0"/>
              </a:spcAft>
              <a:buSzPts val="1100"/>
              <a:buNone/>
              <a:defRPr sz="1100"/>
            </a:lvl2pPr>
            <a:lvl3pPr lvl="2" algn="l">
              <a:spcBef>
                <a:spcPts val="0"/>
              </a:spcBef>
              <a:spcAft>
                <a:spcPts val="0"/>
              </a:spcAft>
              <a:buSzPts val="1100"/>
              <a:buNone/>
              <a:defRPr sz="1100"/>
            </a:lvl3pPr>
            <a:lvl4pPr lvl="3" algn="l">
              <a:spcBef>
                <a:spcPts val="0"/>
              </a:spcBef>
              <a:spcAft>
                <a:spcPts val="0"/>
              </a:spcAft>
              <a:buSzPts val="1100"/>
              <a:buNone/>
              <a:defRPr sz="1100"/>
            </a:lvl4pPr>
            <a:lvl5pPr lvl="4" algn="l">
              <a:spcBef>
                <a:spcPts val="0"/>
              </a:spcBef>
              <a:spcAft>
                <a:spcPts val="0"/>
              </a:spcAft>
              <a:buSzPts val="1100"/>
              <a:buNone/>
              <a:defRPr sz="1100"/>
            </a:lvl5pPr>
            <a:lvl6pPr lvl="5" algn="l">
              <a:spcBef>
                <a:spcPts val="0"/>
              </a:spcBef>
              <a:spcAft>
                <a:spcPts val="0"/>
              </a:spcAft>
              <a:buSzPts val="1100"/>
              <a:buNone/>
              <a:defRPr sz="1100"/>
            </a:lvl6pPr>
            <a:lvl7pPr lvl="6" algn="l">
              <a:spcBef>
                <a:spcPts val="0"/>
              </a:spcBef>
              <a:spcAft>
                <a:spcPts val="0"/>
              </a:spcAft>
              <a:buSzPts val="1100"/>
              <a:buNone/>
              <a:defRPr sz="1100"/>
            </a:lvl7pPr>
            <a:lvl8pPr lvl="7" algn="l">
              <a:spcBef>
                <a:spcPts val="0"/>
              </a:spcBef>
              <a:spcAft>
                <a:spcPts val="0"/>
              </a:spcAft>
              <a:buSzPts val="1100"/>
              <a:buNone/>
              <a:defRPr sz="1100"/>
            </a:lvl8pPr>
            <a:lvl9pPr lvl="8" algn="l">
              <a:spcBef>
                <a:spcPts val="0"/>
              </a:spcBef>
              <a:spcAft>
                <a:spcPts val="0"/>
              </a:spcAft>
              <a:buSzPts val="1100"/>
              <a:buNone/>
              <a:defRPr sz="1100"/>
            </a:lvl9pPr>
          </a:lstStyle>
          <a:p>
            <a:endParaRPr/>
          </a:p>
        </p:txBody>
      </p:sp>
      <p:sp>
        <p:nvSpPr>
          <p:cNvPr id="35" name="Google Shape;35;p7"/>
          <p:cNvSpPr txBox="1">
            <a:spLocks noGrp="1"/>
          </p:cNvSpPr>
          <p:nvPr>
            <p:ph type="dt" idx="10"/>
          </p:nvPr>
        </p:nvSpPr>
        <p:spPr>
          <a:xfrm>
            <a:off x="457200" y="4783455"/>
            <a:ext cx="2103120" cy="257175"/>
          </a:xfrm>
          <a:prstGeom prst="rect">
            <a:avLst/>
          </a:prstGeom>
          <a:noFill/>
          <a:ln>
            <a:noFill/>
          </a:ln>
        </p:spPr>
        <p:txBody>
          <a:bodyPr spcFirstLastPara="1" wrap="square" lIns="0" tIns="0" rIns="0" bIns="0" anchor="t" anchorCtr="0">
            <a:spAutoFit/>
          </a:bodyPr>
          <a:lstStyle>
            <a:lvl1pPr lvl="0" algn="l">
              <a:spcBef>
                <a:spcPts val="0"/>
              </a:spcBef>
              <a:spcAft>
                <a:spcPts val="0"/>
              </a:spcAft>
              <a:buSzPts val="1100"/>
              <a:buNone/>
              <a:defRPr sz="1100">
                <a:solidFill>
                  <a:srgbClr val="888888"/>
                </a:solidFill>
              </a:defRPr>
            </a:lvl1pPr>
            <a:lvl2pPr lvl="1" algn="l">
              <a:spcBef>
                <a:spcPts val="0"/>
              </a:spcBef>
              <a:spcAft>
                <a:spcPts val="0"/>
              </a:spcAft>
              <a:buSzPts val="1100"/>
              <a:buNone/>
              <a:defRPr sz="1100"/>
            </a:lvl2pPr>
            <a:lvl3pPr lvl="2" algn="l">
              <a:spcBef>
                <a:spcPts val="0"/>
              </a:spcBef>
              <a:spcAft>
                <a:spcPts val="0"/>
              </a:spcAft>
              <a:buSzPts val="1100"/>
              <a:buNone/>
              <a:defRPr sz="1100"/>
            </a:lvl3pPr>
            <a:lvl4pPr lvl="3" algn="l">
              <a:spcBef>
                <a:spcPts val="0"/>
              </a:spcBef>
              <a:spcAft>
                <a:spcPts val="0"/>
              </a:spcAft>
              <a:buSzPts val="1100"/>
              <a:buNone/>
              <a:defRPr sz="1100"/>
            </a:lvl4pPr>
            <a:lvl5pPr lvl="4" algn="l">
              <a:spcBef>
                <a:spcPts val="0"/>
              </a:spcBef>
              <a:spcAft>
                <a:spcPts val="0"/>
              </a:spcAft>
              <a:buSzPts val="1100"/>
              <a:buNone/>
              <a:defRPr sz="1100"/>
            </a:lvl5pPr>
            <a:lvl6pPr lvl="5" algn="l">
              <a:spcBef>
                <a:spcPts val="0"/>
              </a:spcBef>
              <a:spcAft>
                <a:spcPts val="0"/>
              </a:spcAft>
              <a:buSzPts val="1100"/>
              <a:buNone/>
              <a:defRPr sz="1100"/>
            </a:lvl6pPr>
            <a:lvl7pPr lvl="6" algn="l">
              <a:spcBef>
                <a:spcPts val="0"/>
              </a:spcBef>
              <a:spcAft>
                <a:spcPts val="0"/>
              </a:spcAft>
              <a:buSzPts val="1100"/>
              <a:buNone/>
              <a:defRPr sz="1100"/>
            </a:lvl7pPr>
            <a:lvl8pPr lvl="7" algn="l">
              <a:spcBef>
                <a:spcPts val="0"/>
              </a:spcBef>
              <a:spcAft>
                <a:spcPts val="0"/>
              </a:spcAft>
              <a:buSzPts val="1100"/>
              <a:buNone/>
              <a:defRPr sz="1100"/>
            </a:lvl8pPr>
            <a:lvl9pPr lvl="8" algn="l">
              <a:spcBef>
                <a:spcPts val="0"/>
              </a:spcBef>
              <a:spcAft>
                <a:spcPts val="0"/>
              </a:spcAft>
              <a:buSzPts val="1100"/>
              <a:buNone/>
              <a:defRPr sz="1100"/>
            </a:lvl9pPr>
          </a:lstStyle>
          <a:p>
            <a:endParaRPr/>
          </a:p>
        </p:txBody>
      </p:sp>
      <p:sp>
        <p:nvSpPr>
          <p:cNvPr id="36" name="Google Shape;36;p7"/>
          <p:cNvSpPr txBox="1">
            <a:spLocks noGrp="1"/>
          </p:cNvSpPr>
          <p:nvPr>
            <p:ph type="sldNum" idx="12"/>
          </p:nvPr>
        </p:nvSpPr>
        <p:spPr>
          <a:xfrm>
            <a:off x="6583680" y="4783455"/>
            <a:ext cx="2103120" cy="257175"/>
          </a:xfrm>
          <a:prstGeom prst="rect">
            <a:avLst/>
          </a:prstGeom>
          <a:noFill/>
          <a:ln>
            <a:noFill/>
          </a:ln>
        </p:spPr>
        <p:txBody>
          <a:bodyPr spcFirstLastPara="1" wrap="square" lIns="0" tIns="0" rIns="0" bIns="0" anchor="t" anchorCtr="0">
            <a:spAutoFit/>
          </a:bodyPr>
          <a:lstStyle>
            <a:lvl1pPr marL="0" lvl="0" indent="0" algn="r">
              <a:spcBef>
                <a:spcPts val="0"/>
              </a:spcBef>
              <a:buNone/>
              <a:defRPr sz="1100">
                <a:solidFill>
                  <a:srgbClr val="888888"/>
                </a:solidFill>
              </a:defRPr>
            </a:lvl1pPr>
            <a:lvl2pPr marL="0" lvl="1" indent="0" algn="r">
              <a:spcBef>
                <a:spcPts val="0"/>
              </a:spcBef>
              <a:buNone/>
              <a:defRPr sz="1100">
                <a:solidFill>
                  <a:srgbClr val="888888"/>
                </a:solidFill>
              </a:defRPr>
            </a:lvl2pPr>
            <a:lvl3pPr marL="0" lvl="2" indent="0" algn="r">
              <a:spcBef>
                <a:spcPts val="0"/>
              </a:spcBef>
              <a:buNone/>
              <a:defRPr sz="1100">
                <a:solidFill>
                  <a:srgbClr val="888888"/>
                </a:solidFill>
              </a:defRPr>
            </a:lvl3pPr>
            <a:lvl4pPr marL="0" lvl="3" indent="0" algn="r">
              <a:spcBef>
                <a:spcPts val="0"/>
              </a:spcBef>
              <a:buNone/>
              <a:defRPr sz="1100">
                <a:solidFill>
                  <a:srgbClr val="888888"/>
                </a:solidFill>
              </a:defRPr>
            </a:lvl4pPr>
            <a:lvl5pPr marL="0" lvl="4" indent="0" algn="r">
              <a:spcBef>
                <a:spcPts val="0"/>
              </a:spcBef>
              <a:buNone/>
              <a:defRPr sz="1100">
                <a:solidFill>
                  <a:srgbClr val="888888"/>
                </a:solidFill>
              </a:defRPr>
            </a:lvl5pPr>
            <a:lvl6pPr marL="0" lvl="5" indent="0" algn="r">
              <a:spcBef>
                <a:spcPts val="0"/>
              </a:spcBef>
              <a:buNone/>
              <a:defRPr sz="1100">
                <a:solidFill>
                  <a:srgbClr val="888888"/>
                </a:solidFill>
              </a:defRPr>
            </a:lvl6pPr>
            <a:lvl7pPr marL="0" lvl="6" indent="0" algn="r">
              <a:spcBef>
                <a:spcPts val="0"/>
              </a:spcBef>
              <a:buNone/>
              <a:defRPr sz="1100">
                <a:solidFill>
                  <a:srgbClr val="888888"/>
                </a:solidFill>
              </a:defRPr>
            </a:lvl7pPr>
            <a:lvl8pPr marL="0" lvl="7" indent="0" algn="r">
              <a:spcBef>
                <a:spcPts val="0"/>
              </a:spcBef>
              <a:buNone/>
              <a:defRPr sz="1100">
                <a:solidFill>
                  <a:srgbClr val="888888"/>
                </a:solidFill>
              </a:defRPr>
            </a:lvl8pPr>
            <a:lvl9pPr marL="0" lvl="8" indent="0" algn="r">
              <a:spcBef>
                <a:spcPts val="0"/>
              </a:spcBef>
              <a:buNone/>
              <a:defRPr sz="1100">
                <a:solidFill>
                  <a:srgbClr val="888888"/>
                </a:solidFill>
              </a:defRPr>
            </a:lvl9pPr>
          </a:lstStyle>
          <a:p>
            <a:pPr marL="0" lvl="0" indent="0" algn="r" rtl="0">
              <a:spcBef>
                <a:spcPts val="0"/>
              </a:spcBef>
              <a:spcAft>
                <a:spcPts val="0"/>
              </a:spcAft>
              <a:buNone/>
            </a:pPr>
            <a:fld id="{00000000-1234-1234-1234-123412341234}" type="slidenum">
              <a:rPr lang="en-US"/>
              <a:t>‹#›</a:t>
            </a:fld>
            <a:endParaRPr sz="1400">
              <a:latin typeface="Calibri"/>
              <a:ea typeface="Calibri"/>
              <a:cs typeface="Calibri"/>
              <a:sym typeface="Calibri"/>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8">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17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Arial"/>
              <a:buNone/>
              <a:defRPr sz="33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628650" y="1369219"/>
            <a:ext cx="7886700" cy="3263504"/>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
        <p:nvSpPr>
          <p:cNvPr id="8" name="Google Shape;8;p1"/>
          <p:cNvSpPr txBox="1">
            <a:spLocks noGrp="1"/>
          </p:cNvSpPr>
          <p:nvPr>
            <p:ph type="dt" idx="10"/>
          </p:nvPr>
        </p:nvSpPr>
        <p:spPr>
          <a:xfrm>
            <a:off x="628650" y="4936311"/>
            <a:ext cx="2057400" cy="14283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ftr" idx="11"/>
          </p:nvPr>
        </p:nvSpPr>
        <p:spPr>
          <a:xfrm>
            <a:off x="3028950" y="4936311"/>
            <a:ext cx="3086100" cy="14283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8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
          <p:cNvSpPr txBox="1">
            <a:spLocks noGrp="1"/>
          </p:cNvSpPr>
          <p:nvPr>
            <p:ph type="sldNum" idx="12"/>
          </p:nvPr>
        </p:nvSpPr>
        <p:spPr>
          <a:xfrm>
            <a:off x="6457950" y="4936311"/>
            <a:ext cx="2057400" cy="14283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rgbClr val="888888"/>
                </a:solidFill>
                <a:latin typeface="Arial"/>
                <a:ea typeface="Arial"/>
                <a:cs typeface="Arial"/>
                <a:sym typeface="Arial"/>
              </a:defRPr>
            </a:lvl1pPr>
            <a:lvl2pPr marL="0" marR="0" lvl="1" indent="0" algn="r" rtl="0">
              <a:spcBef>
                <a:spcPts val="0"/>
              </a:spcBef>
              <a:buNone/>
              <a:defRPr sz="800" b="0" i="0" u="none" strike="noStrike" cap="none">
                <a:solidFill>
                  <a:srgbClr val="888888"/>
                </a:solidFill>
                <a:latin typeface="Arial"/>
                <a:ea typeface="Arial"/>
                <a:cs typeface="Arial"/>
                <a:sym typeface="Arial"/>
              </a:defRPr>
            </a:lvl2pPr>
            <a:lvl3pPr marL="0" marR="0" lvl="2" indent="0" algn="r" rtl="0">
              <a:spcBef>
                <a:spcPts val="0"/>
              </a:spcBef>
              <a:buNone/>
              <a:defRPr sz="800" b="0" i="0" u="none" strike="noStrike" cap="none">
                <a:solidFill>
                  <a:srgbClr val="888888"/>
                </a:solidFill>
                <a:latin typeface="Arial"/>
                <a:ea typeface="Arial"/>
                <a:cs typeface="Arial"/>
                <a:sym typeface="Arial"/>
              </a:defRPr>
            </a:lvl3pPr>
            <a:lvl4pPr marL="0" marR="0" lvl="3" indent="0" algn="r" rtl="0">
              <a:spcBef>
                <a:spcPts val="0"/>
              </a:spcBef>
              <a:buNone/>
              <a:defRPr sz="800" b="0" i="0" u="none" strike="noStrike" cap="none">
                <a:solidFill>
                  <a:srgbClr val="888888"/>
                </a:solidFill>
                <a:latin typeface="Arial"/>
                <a:ea typeface="Arial"/>
                <a:cs typeface="Arial"/>
                <a:sym typeface="Arial"/>
              </a:defRPr>
            </a:lvl4pPr>
            <a:lvl5pPr marL="0" marR="0" lvl="4" indent="0" algn="r" rtl="0">
              <a:spcBef>
                <a:spcPts val="0"/>
              </a:spcBef>
              <a:buNone/>
              <a:defRPr sz="800" b="0" i="0" u="none" strike="noStrike" cap="none">
                <a:solidFill>
                  <a:srgbClr val="888888"/>
                </a:solidFill>
                <a:latin typeface="Arial"/>
                <a:ea typeface="Arial"/>
                <a:cs typeface="Arial"/>
                <a:sym typeface="Arial"/>
              </a:defRPr>
            </a:lvl5pPr>
            <a:lvl6pPr marL="0" marR="0" lvl="5" indent="0" algn="r" rtl="0">
              <a:spcBef>
                <a:spcPts val="0"/>
              </a:spcBef>
              <a:buNone/>
              <a:defRPr sz="800" b="0" i="0" u="none" strike="noStrike" cap="none">
                <a:solidFill>
                  <a:srgbClr val="888888"/>
                </a:solidFill>
                <a:latin typeface="Arial"/>
                <a:ea typeface="Arial"/>
                <a:cs typeface="Arial"/>
                <a:sym typeface="Arial"/>
              </a:defRPr>
            </a:lvl6pPr>
            <a:lvl7pPr marL="0" marR="0" lvl="6" indent="0" algn="r" rtl="0">
              <a:spcBef>
                <a:spcPts val="0"/>
              </a:spcBef>
              <a:buNone/>
              <a:defRPr sz="800" b="0" i="0" u="none" strike="noStrike" cap="none">
                <a:solidFill>
                  <a:srgbClr val="888888"/>
                </a:solidFill>
                <a:latin typeface="Arial"/>
                <a:ea typeface="Arial"/>
                <a:cs typeface="Arial"/>
                <a:sym typeface="Arial"/>
              </a:defRPr>
            </a:lvl7pPr>
            <a:lvl8pPr marL="0" marR="0" lvl="7" indent="0" algn="r" rtl="0">
              <a:spcBef>
                <a:spcPts val="0"/>
              </a:spcBef>
              <a:buNone/>
              <a:defRPr sz="800" b="0" i="0" u="none" strike="noStrike" cap="none">
                <a:solidFill>
                  <a:srgbClr val="888888"/>
                </a:solidFill>
                <a:latin typeface="Arial"/>
                <a:ea typeface="Arial"/>
                <a:cs typeface="Arial"/>
                <a:sym typeface="Arial"/>
              </a:defRPr>
            </a:lvl8pPr>
            <a:lvl9pPr marL="0" marR="0" lvl="8" indent="0" algn="r" rtl="0">
              <a:spcBef>
                <a:spcPts val="0"/>
              </a:spcBef>
              <a:buNone/>
              <a:defRPr sz="8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ransition spd="slow">
    <p:wip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3" name="Subtitle 2">
            <a:extLst>
              <a:ext uri="{FF2B5EF4-FFF2-40B4-BE49-F238E27FC236}">
                <a16:creationId xmlns:a16="http://schemas.microsoft.com/office/drawing/2014/main" id="{4C3DD46B-C412-7A6D-4C0E-6C062444080B}"/>
              </a:ext>
            </a:extLst>
          </p:cNvPr>
          <p:cNvSpPr>
            <a:spLocks noGrp="1"/>
          </p:cNvSpPr>
          <p:nvPr>
            <p:ph type="subTitle" idx="1"/>
          </p:nvPr>
        </p:nvSpPr>
        <p:spPr/>
        <p:txBody>
          <a:bodyPr/>
          <a:lstStyle/>
          <a:p>
            <a:r>
              <a:rPr lang="en-US" dirty="0"/>
              <a:t>CSE 1300  Review</a:t>
            </a:r>
          </a:p>
        </p:txBody>
      </p:sp>
      <p:sp>
        <p:nvSpPr>
          <p:cNvPr id="5" name="Title 4">
            <a:extLst>
              <a:ext uri="{FF2B5EF4-FFF2-40B4-BE49-F238E27FC236}">
                <a16:creationId xmlns:a16="http://schemas.microsoft.com/office/drawing/2014/main" id="{C44B2434-8BB3-7F43-2340-63627455EB9B}"/>
              </a:ext>
            </a:extLst>
          </p:cNvPr>
          <p:cNvSpPr>
            <a:spLocks noGrp="1"/>
          </p:cNvSpPr>
          <p:nvPr>
            <p:ph type="ctrTitle"/>
          </p:nvPr>
        </p:nvSpPr>
        <p:spPr/>
        <p:txBody>
          <a:bodyPr/>
          <a:lstStyle/>
          <a:p>
            <a:r>
              <a:rPr lang="en-US"/>
              <a:t>Module 8</a:t>
            </a: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r>
              <a:rPr lang="en-US" dirty="0"/>
              <a:t>Python Syntax</a:t>
            </a:r>
          </a:p>
        </p:txBody>
      </p:sp>
      <p:sp>
        <p:nvSpPr>
          <p:cNvPr id="48" name="Google Shape;48;p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Autofit/>
          </a:bodyPr>
          <a:lstStyle/>
          <a:p>
            <a:pPr>
              <a:buNone/>
            </a:pPr>
            <a:r>
              <a:rPr lang="en-US" sz="1600" i="1" u="sng">
                <a:latin typeface="Consolas"/>
              </a:rPr>
              <a:t>Python execute syntax</a:t>
            </a:r>
          </a:p>
          <a:p>
            <a:pPr>
              <a:buNone/>
            </a:pPr>
            <a:r>
              <a:rPr lang="en-US" sz="1600">
                <a:latin typeface="Consolas"/>
              </a:rPr>
              <a:t>     print("Hello, World!")</a:t>
            </a:r>
          </a:p>
          <a:p>
            <a:pPr>
              <a:buNone/>
            </a:pPr>
            <a:r>
              <a:rPr lang="en-US" sz="1600">
                <a:latin typeface="Consolas"/>
              </a:rPr>
              <a:t>     Output : Hello, World!</a:t>
            </a:r>
            <a:endParaRPr lang="en-US"/>
          </a:p>
          <a:p>
            <a:pPr>
              <a:buNone/>
            </a:pPr>
            <a:r>
              <a:rPr lang="en-US" sz="1600">
                <a:latin typeface="Consolas"/>
              </a:rPr>
              <a:t>By creating a python file, using the .</a:t>
            </a:r>
            <a:r>
              <a:rPr lang="en-US" sz="1600" err="1">
                <a:latin typeface="Consolas"/>
              </a:rPr>
              <a:t>py</a:t>
            </a:r>
            <a:r>
              <a:rPr lang="en-US" sz="1600">
                <a:latin typeface="Consolas"/>
              </a:rPr>
              <a:t> file extension, and running it</a:t>
            </a:r>
            <a:endParaRPr lang="en-US"/>
          </a:p>
          <a:p>
            <a:pPr>
              <a:buNone/>
            </a:pPr>
            <a:r>
              <a:rPr lang="en-US" sz="1600">
                <a:latin typeface="Consolas"/>
              </a:rPr>
              <a:t>in the Command Line:</a:t>
            </a:r>
            <a:endParaRPr lang="en-US"/>
          </a:p>
          <a:p>
            <a:pPr>
              <a:buNone/>
            </a:pPr>
            <a:r>
              <a:rPr lang="en-US" sz="1600">
                <a:latin typeface="Consolas"/>
              </a:rPr>
              <a:t>C:\Users\Your Name&gt;python myfile.py</a:t>
            </a:r>
          </a:p>
          <a:p>
            <a:pPr>
              <a:buNone/>
            </a:pPr>
            <a:r>
              <a:rPr lang="en-US" sz="1600" i="1" u="sng">
                <a:latin typeface="Consolas"/>
              </a:rPr>
              <a:t>Python Indentation</a:t>
            </a:r>
          </a:p>
          <a:p>
            <a:pPr marL="82550" indent="0">
              <a:buNone/>
            </a:pPr>
            <a:r>
              <a:rPr lang="en-US" sz="1600"/>
              <a:t>Indentation refers to the spaces at the beginning of a code line.</a:t>
            </a:r>
          </a:p>
          <a:p>
            <a:pPr marL="82550" indent="0">
              <a:buNone/>
            </a:pPr>
            <a:r>
              <a:rPr lang="en-US" sz="1600"/>
              <a:t>if 5 &gt; 2:</a:t>
            </a:r>
            <a:br>
              <a:rPr lang="en-US" sz="1600"/>
            </a:br>
            <a:r>
              <a:rPr lang="en-US" sz="1600"/>
              <a:t>  print("Five is greater than two!") </a:t>
            </a:r>
            <a:br>
              <a:rPr lang="en-US" sz="1600"/>
            </a:br>
            <a:r>
              <a:rPr lang="en-US" sz="1600"/>
              <a:t>if 5 &gt; 2:</a:t>
            </a:r>
            <a:br>
              <a:rPr lang="en-US" sz="1600"/>
            </a:br>
            <a:r>
              <a:rPr lang="en-US" sz="1600"/>
              <a:t>        print("Five is greater than two!") </a:t>
            </a:r>
          </a:p>
          <a:p>
            <a:pPr marL="82550" indent="0">
              <a:buNone/>
            </a:pPr>
            <a:r>
              <a:rPr lang="en-US" sz="1200" i="1"/>
              <a:t>The number of spaces is up to you</a:t>
            </a:r>
          </a:p>
        </p:txBody>
      </p:sp>
    </p:spTree>
    <p:extLst>
      <p:ext uri="{BB962C8B-B14F-4D97-AF65-F5344CB8AC3E}">
        <p14:creationId xmlns:p14="http://schemas.microsoft.com/office/powerpoint/2010/main" val="252257251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r>
              <a:rPr lang="en-US"/>
              <a:t>Variables</a:t>
            </a:r>
          </a:p>
        </p:txBody>
      </p:sp>
      <p:sp>
        <p:nvSpPr>
          <p:cNvPr id="2" name="TextBox 1">
            <a:extLst>
              <a:ext uri="{FF2B5EF4-FFF2-40B4-BE49-F238E27FC236}">
                <a16:creationId xmlns:a16="http://schemas.microsoft.com/office/drawing/2014/main" id="{53E04FA5-41C5-3CDF-D846-E2F9B5D52EC4}"/>
              </a:ext>
            </a:extLst>
          </p:cNvPr>
          <p:cNvSpPr txBox="1"/>
          <p:nvPr/>
        </p:nvSpPr>
        <p:spPr>
          <a:xfrm>
            <a:off x="369909" y="951194"/>
            <a:ext cx="8285966" cy="6393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374650">
              <a:lnSpc>
                <a:spcPct val="90000"/>
              </a:lnSpc>
              <a:spcBef>
                <a:spcPts val="750"/>
              </a:spcBef>
              <a:buClr>
                <a:schemeClr val="dk1"/>
              </a:buClr>
              <a:buSzPts val="2300"/>
            </a:pPr>
            <a:r>
              <a:rPr lang="en-US" sz="1600">
                <a:solidFill>
                  <a:schemeClr val="dk1"/>
                </a:solidFill>
                <a:latin typeface="Consolas"/>
              </a:rPr>
              <a:t>Variables are containers for storing data values. </a:t>
            </a:r>
            <a:endParaRPr lang="en-US">
              <a:solidFill>
                <a:schemeClr val="dk1"/>
              </a:solidFill>
            </a:endParaRPr>
          </a:p>
          <a:p>
            <a:pPr marL="457200" indent="-374650">
              <a:lnSpc>
                <a:spcPct val="90000"/>
              </a:lnSpc>
              <a:spcBef>
                <a:spcPts val="750"/>
              </a:spcBef>
              <a:buClr>
                <a:schemeClr val="dk1"/>
              </a:buClr>
              <a:buSzPts val="2300"/>
            </a:pPr>
            <a:r>
              <a:rPr lang="en-US" sz="1600">
                <a:solidFill>
                  <a:schemeClr val="dk1"/>
                </a:solidFill>
                <a:latin typeface="Consolas"/>
              </a:rPr>
              <a:t>Variables do not need to be declared with any particular type.</a:t>
            </a:r>
          </a:p>
          <a:p>
            <a:r>
              <a:rPr lang="en-US" sz="1600">
                <a:solidFill>
                  <a:schemeClr val="dk1"/>
                </a:solidFill>
                <a:latin typeface="Consolas"/>
              </a:rPr>
              <a:t>    x = 4       # x is of type int</a:t>
            </a:r>
            <a:br>
              <a:rPr lang="en-US" sz="1600">
                <a:solidFill>
                  <a:schemeClr val="dk1"/>
                </a:solidFill>
                <a:latin typeface="Consolas"/>
              </a:rPr>
            </a:br>
            <a:r>
              <a:rPr lang="en-US" sz="1600">
                <a:solidFill>
                  <a:schemeClr val="dk1"/>
                </a:solidFill>
                <a:latin typeface="Consolas"/>
              </a:rPr>
              <a:t>    x = "Sally" # x is now of type str</a:t>
            </a:r>
          </a:p>
          <a:p>
            <a:r>
              <a:rPr lang="en-US" sz="1600" i="1" u="sng">
                <a:solidFill>
                  <a:schemeClr val="dk1"/>
                </a:solidFill>
                <a:latin typeface="Consolas"/>
              </a:rPr>
              <a:t>Get the type</a:t>
            </a:r>
            <a:endParaRPr lang="en-US" sz="1600">
              <a:solidFill>
                <a:schemeClr val="dk1"/>
              </a:solidFill>
              <a:latin typeface="Consolas"/>
            </a:endParaRPr>
          </a:p>
          <a:p>
            <a:r>
              <a:rPr lang="en-US" sz="1600">
                <a:solidFill>
                  <a:schemeClr val="dk1"/>
                </a:solidFill>
                <a:latin typeface="Consolas"/>
              </a:rPr>
              <a:t>One can get the data type of a variable with the type() function.</a:t>
            </a:r>
          </a:p>
          <a:p>
            <a:r>
              <a:rPr lang="en-US"/>
              <a:t>    </a:t>
            </a:r>
            <a:r>
              <a:rPr lang="en-US" sz="1600">
                <a:solidFill>
                  <a:schemeClr val="dk1"/>
                </a:solidFill>
                <a:latin typeface="Consolas"/>
              </a:rPr>
              <a:t>   x = 5</a:t>
            </a:r>
            <a:br>
              <a:rPr lang="en-US" sz="1600">
                <a:solidFill>
                  <a:schemeClr val="dk1"/>
                </a:solidFill>
                <a:latin typeface="Consolas"/>
              </a:rPr>
            </a:br>
            <a:r>
              <a:rPr lang="en-US" sz="1600">
                <a:solidFill>
                  <a:schemeClr val="dk1"/>
                </a:solidFill>
                <a:latin typeface="Consolas"/>
              </a:rPr>
              <a:t>     y = "John"</a:t>
            </a:r>
            <a:br>
              <a:rPr lang="en-US" sz="1600">
                <a:solidFill>
                  <a:schemeClr val="dk1"/>
                </a:solidFill>
                <a:latin typeface="Consolas"/>
              </a:rPr>
            </a:br>
            <a:r>
              <a:rPr lang="en-US" sz="1600">
                <a:solidFill>
                  <a:schemeClr val="dk1"/>
                </a:solidFill>
                <a:latin typeface="Consolas"/>
              </a:rPr>
              <a:t>     print(type(x))</a:t>
            </a:r>
            <a:br>
              <a:rPr lang="en-US" sz="1600">
                <a:solidFill>
                  <a:schemeClr val="dk1"/>
                </a:solidFill>
                <a:latin typeface="Consolas"/>
              </a:rPr>
            </a:br>
            <a:r>
              <a:rPr lang="en-US" sz="1600">
                <a:solidFill>
                  <a:schemeClr val="dk1"/>
                </a:solidFill>
                <a:latin typeface="Consolas"/>
              </a:rPr>
              <a:t>     print(type(y))</a:t>
            </a:r>
          </a:p>
          <a:p>
            <a:r>
              <a:rPr lang="en-US" sz="1600">
                <a:solidFill>
                  <a:schemeClr val="dk1"/>
                </a:solidFill>
                <a:latin typeface="Consolas"/>
              </a:rPr>
              <a:t>Variable names are case-sensitive.</a:t>
            </a:r>
          </a:p>
          <a:p>
            <a:r>
              <a:rPr lang="en-US" sz="1600">
                <a:solidFill>
                  <a:schemeClr val="dk1"/>
                </a:solidFill>
                <a:latin typeface="Consolas"/>
              </a:rPr>
              <a:t>variable names cannot be any of the python keywords.</a:t>
            </a:r>
          </a:p>
          <a:p>
            <a:r>
              <a:rPr lang="en-US" sz="1600">
                <a:solidFill>
                  <a:schemeClr val="dk1"/>
                </a:solidFill>
                <a:latin typeface="Consolas"/>
              </a:rPr>
              <a:t>Variable name do not start with number.</a:t>
            </a:r>
          </a:p>
          <a:p>
            <a:r>
              <a:rPr lang="en-US" sz="1600">
                <a:solidFill>
                  <a:schemeClr val="dk1"/>
                </a:solidFill>
                <a:latin typeface="Consolas"/>
              </a:rPr>
              <a:t>Invalid variable names </a:t>
            </a:r>
            <a:r>
              <a:rPr lang="en-US" sz="1600" b="1">
                <a:solidFill>
                  <a:schemeClr val="dk1"/>
                </a:solidFill>
                <a:latin typeface="Consolas"/>
              </a:rPr>
              <a:t>2myvar</a:t>
            </a:r>
            <a:r>
              <a:rPr lang="en-US" sz="1600">
                <a:solidFill>
                  <a:schemeClr val="dk1"/>
                </a:solidFill>
                <a:latin typeface="Consolas"/>
              </a:rPr>
              <a:t> ,  </a:t>
            </a:r>
            <a:r>
              <a:rPr lang="en-US" sz="1600" b="1">
                <a:solidFill>
                  <a:schemeClr val="dk1"/>
                </a:solidFill>
                <a:latin typeface="Consolas"/>
              </a:rPr>
              <a:t>my-var</a:t>
            </a:r>
            <a:r>
              <a:rPr lang="en-US" sz="1600">
                <a:solidFill>
                  <a:schemeClr val="dk1"/>
                </a:solidFill>
                <a:latin typeface="Consolas"/>
              </a:rPr>
              <a:t> , </a:t>
            </a:r>
            <a:r>
              <a:rPr lang="en-US" sz="1600" b="1">
                <a:solidFill>
                  <a:schemeClr val="dk1"/>
                </a:solidFill>
                <a:latin typeface="Consolas"/>
              </a:rPr>
              <a:t>my var</a:t>
            </a:r>
            <a:r>
              <a:rPr lang="en-US" sz="1600">
                <a:solidFill>
                  <a:schemeClr val="dk1"/>
                </a:solidFill>
                <a:latin typeface="Consolas"/>
              </a:rPr>
              <a:t>.</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405891577"/>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D670-1A9C-FDFC-81CB-D78E5AFA60F4}"/>
              </a:ext>
            </a:extLst>
          </p:cNvPr>
          <p:cNvSpPr>
            <a:spLocks noGrp="1"/>
          </p:cNvSpPr>
          <p:nvPr>
            <p:ph type="title"/>
          </p:nvPr>
        </p:nvSpPr>
        <p:spPr/>
        <p:txBody>
          <a:bodyPr/>
          <a:lstStyle/>
          <a:p>
            <a:r>
              <a:rPr lang="en-US"/>
              <a:t>Data types</a:t>
            </a:r>
          </a:p>
        </p:txBody>
      </p:sp>
      <p:graphicFrame>
        <p:nvGraphicFramePr>
          <p:cNvPr id="6" name="Table 5">
            <a:extLst>
              <a:ext uri="{FF2B5EF4-FFF2-40B4-BE49-F238E27FC236}">
                <a16:creationId xmlns:a16="http://schemas.microsoft.com/office/drawing/2014/main" id="{F81CE4E5-F96F-21F4-B4AF-DCC9CF9091A6}"/>
              </a:ext>
            </a:extLst>
          </p:cNvPr>
          <p:cNvGraphicFramePr>
            <a:graphicFrameLocks noGrp="1"/>
          </p:cNvGraphicFramePr>
          <p:nvPr>
            <p:extLst>
              <p:ext uri="{D42A27DB-BD31-4B8C-83A1-F6EECF244321}">
                <p14:modId xmlns:p14="http://schemas.microsoft.com/office/powerpoint/2010/main" val="2447936250"/>
              </p:ext>
            </p:extLst>
          </p:nvPr>
        </p:nvGraphicFramePr>
        <p:xfrm>
          <a:off x="2575664" y="1467043"/>
          <a:ext cx="3484235" cy="2926080"/>
        </p:xfrm>
        <a:graphic>
          <a:graphicData uri="http://schemas.openxmlformats.org/drawingml/2006/table">
            <a:tbl>
              <a:tblPr firstRow="1" bandRow="1">
                <a:tableStyleId>{5C22544A-7EE6-4342-B048-85BDC9FD1C3A}</a:tableStyleId>
              </a:tblPr>
              <a:tblGrid>
                <a:gridCol w="1840194">
                  <a:extLst>
                    <a:ext uri="{9D8B030D-6E8A-4147-A177-3AD203B41FA5}">
                      <a16:colId xmlns:a16="http://schemas.microsoft.com/office/drawing/2014/main" val="671116968"/>
                    </a:ext>
                  </a:extLst>
                </a:gridCol>
                <a:gridCol w="1644041">
                  <a:extLst>
                    <a:ext uri="{9D8B030D-6E8A-4147-A177-3AD203B41FA5}">
                      <a16:colId xmlns:a16="http://schemas.microsoft.com/office/drawing/2014/main" val="2379678792"/>
                    </a:ext>
                  </a:extLst>
                </a:gridCol>
              </a:tblGrid>
              <a:tr h="0">
                <a:tc>
                  <a:txBody>
                    <a:bodyPr/>
                    <a:lstStyle/>
                    <a:p>
                      <a:pPr lvl="0" algn="l">
                        <a:buNone/>
                      </a:pPr>
                      <a:r>
                        <a:rPr lang="en-US" b="0">
                          <a:effectLst/>
                        </a:rPr>
                        <a:t>Data types</a:t>
                      </a:r>
                      <a:endParaRPr lang="en-US"/>
                    </a:p>
                  </a:txBody>
                  <a:tcPr marL="152400" marR="76200" marT="76200" marB="76200"/>
                </a:tc>
                <a:tc>
                  <a:txBody>
                    <a:bodyPr/>
                    <a:lstStyle/>
                    <a:p>
                      <a:pPr algn="l" fontAlgn="t"/>
                      <a:r>
                        <a:rPr lang="en-US" b="0">
                          <a:effectLst/>
                        </a:rPr>
                        <a:t>Classes</a:t>
                      </a:r>
                    </a:p>
                  </a:txBody>
                  <a:tcPr marL="76200" marR="76200" marT="76200" marB="76200"/>
                </a:tc>
                <a:extLst>
                  <a:ext uri="{0D108BD9-81ED-4DB2-BD59-A6C34878D82A}">
                    <a16:rowId xmlns:a16="http://schemas.microsoft.com/office/drawing/2014/main" val="3939215464"/>
                  </a:ext>
                </a:extLst>
              </a:tr>
              <a:tr h="0">
                <a:tc>
                  <a:txBody>
                    <a:bodyPr/>
                    <a:lstStyle/>
                    <a:p>
                      <a:pPr algn="l" fontAlgn="t"/>
                      <a:r>
                        <a:rPr lang="en-US">
                          <a:effectLst/>
                        </a:rPr>
                        <a:t>Numeric Types</a:t>
                      </a:r>
                    </a:p>
                  </a:txBody>
                  <a:tcPr marL="152400" marR="76200" marT="76200" marB="76200"/>
                </a:tc>
                <a:tc>
                  <a:txBody>
                    <a:bodyPr/>
                    <a:lstStyle/>
                    <a:p>
                      <a:pPr algn="l" fontAlgn="t"/>
                      <a:r>
                        <a:rPr lang="en-US">
                          <a:effectLst/>
                        </a:rPr>
                        <a:t>int, float, complex</a:t>
                      </a:r>
                    </a:p>
                  </a:txBody>
                  <a:tcPr marL="76200" marR="76200" marT="76200" marB="76200"/>
                </a:tc>
                <a:extLst>
                  <a:ext uri="{0D108BD9-81ED-4DB2-BD59-A6C34878D82A}">
                    <a16:rowId xmlns:a16="http://schemas.microsoft.com/office/drawing/2014/main" val="3221983760"/>
                  </a:ext>
                </a:extLst>
              </a:tr>
              <a:tr h="0">
                <a:tc>
                  <a:txBody>
                    <a:bodyPr/>
                    <a:lstStyle/>
                    <a:p>
                      <a:pPr algn="l" fontAlgn="t"/>
                      <a:r>
                        <a:rPr lang="en-US">
                          <a:effectLst/>
                        </a:rPr>
                        <a:t>Sequence Types</a:t>
                      </a:r>
                    </a:p>
                  </a:txBody>
                  <a:tcPr marL="152400" marR="76200" marT="76200" marB="76200"/>
                </a:tc>
                <a:tc>
                  <a:txBody>
                    <a:bodyPr/>
                    <a:lstStyle/>
                    <a:p>
                      <a:pPr algn="l" fontAlgn="t"/>
                      <a:r>
                        <a:rPr lang="en-US">
                          <a:effectLst/>
                        </a:rPr>
                        <a:t>list, tuple, range</a:t>
                      </a:r>
                    </a:p>
                  </a:txBody>
                  <a:tcPr marL="76200" marR="76200" marT="76200" marB="76200"/>
                </a:tc>
                <a:extLst>
                  <a:ext uri="{0D108BD9-81ED-4DB2-BD59-A6C34878D82A}">
                    <a16:rowId xmlns:a16="http://schemas.microsoft.com/office/drawing/2014/main" val="650481977"/>
                  </a:ext>
                </a:extLst>
              </a:tr>
              <a:tr h="0">
                <a:tc>
                  <a:txBody>
                    <a:bodyPr/>
                    <a:lstStyle/>
                    <a:p>
                      <a:pPr lvl="0" algn="l">
                        <a:buNone/>
                      </a:pPr>
                      <a:r>
                        <a:rPr lang="en-US" sz="1400" b="0" i="0" u="none" strike="noStrike" noProof="0">
                          <a:effectLst/>
                          <a:latin typeface="Arial"/>
                        </a:rPr>
                        <a:t>Text Type</a:t>
                      </a:r>
                      <a:endParaRPr lang="en-US"/>
                    </a:p>
                  </a:txBody>
                  <a:tcPr marL="152400" marR="76200" marT="76200" marB="76200"/>
                </a:tc>
                <a:tc>
                  <a:txBody>
                    <a:bodyPr/>
                    <a:lstStyle/>
                    <a:p>
                      <a:pPr lvl="0" algn="l">
                        <a:buNone/>
                      </a:pPr>
                      <a:r>
                        <a:rPr lang="en-US" sz="1400" b="0" i="0" u="none" strike="noStrike" noProof="0">
                          <a:effectLst/>
                          <a:latin typeface="Arial"/>
                        </a:rPr>
                        <a:t>str</a:t>
                      </a:r>
                      <a:endParaRPr lang="en-US" b="0"/>
                    </a:p>
                  </a:txBody>
                  <a:tcPr marL="76200" marR="76200" marT="76200" marB="76200"/>
                </a:tc>
                <a:extLst>
                  <a:ext uri="{0D108BD9-81ED-4DB2-BD59-A6C34878D82A}">
                    <a16:rowId xmlns:a16="http://schemas.microsoft.com/office/drawing/2014/main" val="2577401295"/>
                  </a:ext>
                </a:extLst>
              </a:tr>
              <a:tr h="0">
                <a:tc>
                  <a:txBody>
                    <a:bodyPr/>
                    <a:lstStyle/>
                    <a:p>
                      <a:pPr algn="l" fontAlgn="t"/>
                      <a:r>
                        <a:rPr lang="en-US">
                          <a:effectLst/>
                        </a:rPr>
                        <a:t>Set Type</a:t>
                      </a:r>
                    </a:p>
                  </a:txBody>
                  <a:tcPr marL="152400" marR="76200" marT="76200" marB="76200"/>
                </a:tc>
                <a:tc>
                  <a:txBody>
                    <a:bodyPr/>
                    <a:lstStyle/>
                    <a:p>
                      <a:pPr algn="l" fontAlgn="t"/>
                      <a:r>
                        <a:rPr lang="en-US">
                          <a:effectLst/>
                        </a:rPr>
                        <a:t>set</a:t>
                      </a:r>
                    </a:p>
                  </a:txBody>
                  <a:tcPr marL="76200" marR="76200" marT="76200" marB="76200"/>
                </a:tc>
                <a:extLst>
                  <a:ext uri="{0D108BD9-81ED-4DB2-BD59-A6C34878D82A}">
                    <a16:rowId xmlns:a16="http://schemas.microsoft.com/office/drawing/2014/main" val="1895138947"/>
                  </a:ext>
                </a:extLst>
              </a:tr>
              <a:tr h="0">
                <a:tc>
                  <a:txBody>
                    <a:bodyPr/>
                    <a:lstStyle/>
                    <a:p>
                      <a:pPr algn="l" fontAlgn="t"/>
                      <a:r>
                        <a:rPr lang="en-US">
                          <a:effectLst/>
                        </a:rPr>
                        <a:t>Boolean Type</a:t>
                      </a:r>
                    </a:p>
                  </a:txBody>
                  <a:tcPr marL="152400" marR="76200" marT="76200" marB="76200"/>
                </a:tc>
                <a:tc>
                  <a:txBody>
                    <a:bodyPr/>
                    <a:lstStyle/>
                    <a:p>
                      <a:pPr algn="l" fontAlgn="t"/>
                      <a:r>
                        <a:rPr lang="en-US">
                          <a:effectLst/>
                        </a:rPr>
                        <a:t>bool</a:t>
                      </a:r>
                    </a:p>
                  </a:txBody>
                  <a:tcPr marL="76200" marR="76200" marT="76200" marB="76200"/>
                </a:tc>
                <a:extLst>
                  <a:ext uri="{0D108BD9-81ED-4DB2-BD59-A6C34878D82A}">
                    <a16:rowId xmlns:a16="http://schemas.microsoft.com/office/drawing/2014/main" val="3557060101"/>
                  </a:ext>
                </a:extLst>
              </a:tr>
              <a:tr h="0">
                <a:tc>
                  <a:txBody>
                    <a:bodyPr/>
                    <a:lstStyle/>
                    <a:p>
                      <a:pPr algn="l" fontAlgn="t"/>
                      <a:r>
                        <a:rPr lang="en-US">
                          <a:effectLst/>
                        </a:rPr>
                        <a:t>Binary Type</a:t>
                      </a:r>
                    </a:p>
                  </a:txBody>
                  <a:tcPr marL="152400" marR="76200" marT="76200" marB="76200"/>
                </a:tc>
                <a:tc>
                  <a:txBody>
                    <a:bodyPr/>
                    <a:lstStyle/>
                    <a:p>
                      <a:pPr algn="l" fontAlgn="t"/>
                      <a:r>
                        <a:rPr lang="en-US">
                          <a:effectLst/>
                        </a:rPr>
                        <a:t>bytes</a:t>
                      </a:r>
                    </a:p>
                  </a:txBody>
                  <a:tcPr marL="76200" marR="76200" marT="76200" marB="76200"/>
                </a:tc>
                <a:extLst>
                  <a:ext uri="{0D108BD9-81ED-4DB2-BD59-A6C34878D82A}">
                    <a16:rowId xmlns:a16="http://schemas.microsoft.com/office/drawing/2014/main" val="3563065359"/>
                  </a:ext>
                </a:extLst>
              </a:tr>
              <a:tr h="0">
                <a:tc>
                  <a:txBody>
                    <a:bodyPr/>
                    <a:lstStyle/>
                    <a:p>
                      <a:pPr lvl="0" algn="l">
                        <a:buNone/>
                      </a:pPr>
                      <a:r>
                        <a:rPr lang="en-US" sz="1400" b="0" i="0" u="none" strike="noStrike" noProof="0">
                          <a:effectLst/>
                          <a:latin typeface="Arial"/>
                        </a:rPr>
                        <a:t>Mapping Type</a:t>
                      </a:r>
                      <a:endParaRPr lang="en-US"/>
                    </a:p>
                  </a:txBody>
                  <a:tcPr marL="152399" marR="76200" marT="76200" marB="76200"/>
                </a:tc>
                <a:tc>
                  <a:txBody>
                    <a:bodyPr/>
                    <a:lstStyle/>
                    <a:p>
                      <a:pPr lvl="0" algn="l">
                        <a:buNone/>
                      </a:pPr>
                      <a:r>
                        <a:rPr lang="en-US" sz="1400" b="0" i="0" u="none" strike="noStrike" noProof="0" err="1">
                          <a:effectLst/>
                          <a:latin typeface="Arial"/>
                        </a:rPr>
                        <a:t>dict</a:t>
                      </a:r>
                      <a:endParaRPr lang="en-US" err="1"/>
                    </a:p>
                  </a:txBody>
                  <a:tcPr marL="76200" marR="76200" marT="76200" marB="76200"/>
                </a:tc>
                <a:extLst>
                  <a:ext uri="{0D108BD9-81ED-4DB2-BD59-A6C34878D82A}">
                    <a16:rowId xmlns:a16="http://schemas.microsoft.com/office/drawing/2014/main" val="1464966193"/>
                  </a:ext>
                </a:extLst>
              </a:tr>
            </a:tbl>
          </a:graphicData>
        </a:graphic>
      </p:graphicFrame>
      <p:sp>
        <p:nvSpPr>
          <p:cNvPr id="7" name="TextBox 6">
            <a:extLst>
              <a:ext uri="{FF2B5EF4-FFF2-40B4-BE49-F238E27FC236}">
                <a16:creationId xmlns:a16="http://schemas.microsoft.com/office/drawing/2014/main" id="{E9DDFB16-197A-68B5-C30B-80E00A74A7EA}"/>
              </a:ext>
            </a:extLst>
          </p:cNvPr>
          <p:cNvSpPr txBox="1"/>
          <p:nvPr/>
        </p:nvSpPr>
        <p:spPr>
          <a:xfrm>
            <a:off x="499476" y="1090547"/>
            <a:ext cx="7518747"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Verdana"/>
                <a:ea typeface="Verdana"/>
              </a:rPr>
              <a:t>Python has the following data types built-in by default, in these categories:</a:t>
            </a:r>
          </a:p>
        </p:txBody>
      </p:sp>
    </p:spTree>
    <p:extLst>
      <p:ext uri="{BB962C8B-B14F-4D97-AF65-F5344CB8AC3E}">
        <p14:creationId xmlns:p14="http://schemas.microsoft.com/office/powerpoint/2010/main" val="38475842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E0C31-6270-439E-64C1-DC20913C8AAA}"/>
              </a:ext>
            </a:extLst>
          </p:cNvPr>
          <p:cNvSpPr>
            <a:spLocks noGrp="1"/>
          </p:cNvSpPr>
          <p:nvPr>
            <p:ph type="title"/>
          </p:nvPr>
        </p:nvSpPr>
        <p:spPr/>
        <p:txBody>
          <a:bodyPr/>
          <a:lstStyle/>
          <a:p>
            <a:r>
              <a:rPr lang="en-US"/>
              <a:t>Conditional Statements (if/else)</a:t>
            </a:r>
          </a:p>
        </p:txBody>
      </p:sp>
      <p:sp>
        <p:nvSpPr>
          <p:cNvPr id="3" name="Text Placeholder 2">
            <a:extLst>
              <a:ext uri="{FF2B5EF4-FFF2-40B4-BE49-F238E27FC236}">
                <a16:creationId xmlns:a16="http://schemas.microsoft.com/office/drawing/2014/main" id="{237D9B7A-19A3-BE46-130F-7E881E85C5BC}"/>
              </a:ext>
            </a:extLst>
          </p:cNvPr>
          <p:cNvSpPr>
            <a:spLocks noGrp="1"/>
          </p:cNvSpPr>
          <p:nvPr>
            <p:ph type="body" idx="1"/>
          </p:nvPr>
        </p:nvSpPr>
        <p:spPr>
          <a:xfrm>
            <a:off x="369875" y="1065262"/>
            <a:ext cx="8418300" cy="3651797"/>
          </a:xfrm>
        </p:spPr>
        <p:txBody>
          <a:bodyPr spcFirstLastPara="1" wrap="square" lIns="91425" tIns="45700" rIns="91425" bIns="45700" anchor="t" anchorCtr="0">
            <a:noAutofit/>
          </a:bodyPr>
          <a:lstStyle/>
          <a:p>
            <a:pPr marL="82550" indent="0">
              <a:buNone/>
            </a:pPr>
            <a:r>
              <a:rPr lang="en-US" sz="1600">
                <a:latin typeface="Consolas"/>
              </a:rPr>
              <a:t>Conditional statements are used to execute code based on whether a certain condition is true or false. In Python, conditional statements are written using the </a:t>
            </a:r>
            <a:r>
              <a:rPr lang="en-US" sz="1600" b="1">
                <a:latin typeface="Consolas"/>
              </a:rPr>
              <a:t>if</a:t>
            </a:r>
            <a:r>
              <a:rPr lang="en-US" sz="1600">
                <a:latin typeface="Consolas"/>
              </a:rPr>
              <a:t> keyword, along with optional </a:t>
            </a:r>
            <a:r>
              <a:rPr lang="en-US" sz="1600" b="1" err="1">
                <a:latin typeface="Consolas"/>
              </a:rPr>
              <a:t>elif</a:t>
            </a:r>
            <a:r>
              <a:rPr lang="en-US" sz="1600">
                <a:latin typeface="Consolas"/>
              </a:rPr>
              <a:t> (short for "else if") and </a:t>
            </a:r>
            <a:r>
              <a:rPr lang="en-US" sz="1600" b="1">
                <a:latin typeface="Consolas"/>
              </a:rPr>
              <a:t>else</a:t>
            </a:r>
            <a:r>
              <a:rPr lang="en-US" sz="1600">
                <a:latin typeface="Consolas"/>
              </a:rPr>
              <a:t> statements.</a:t>
            </a:r>
          </a:p>
          <a:p>
            <a:pPr>
              <a:buNone/>
            </a:pPr>
            <a:r>
              <a:rPr lang="en-US" sz="1600">
                <a:latin typeface="Consolas"/>
              </a:rPr>
              <a:t>x = 10</a:t>
            </a:r>
          </a:p>
          <a:p>
            <a:pPr>
              <a:buNone/>
            </a:pPr>
            <a:r>
              <a:rPr lang="en-US" sz="1600">
                <a:latin typeface="Consolas"/>
              </a:rPr>
              <a:t>if x &lt; 0:</a:t>
            </a:r>
          </a:p>
          <a:p>
            <a:pPr>
              <a:buNone/>
            </a:pPr>
            <a:r>
              <a:rPr lang="en-US" sz="1600">
                <a:latin typeface="Consolas"/>
              </a:rPr>
              <a:t>    print("x is negative")</a:t>
            </a:r>
          </a:p>
          <a:p>
            <a:pPr>
              <a:buNone/>
            </a:pPr>
            <a:r>
              <a:rPr lang="en-US" sz="1600" err="1">
                <a:latin typeface="Consolas"/>
              </a:rPr>
              <a:t>elif</a:t>
            </a:r>
            <a:r>
              <a:rPr lang="en-US" sz="1600">
                <a:latin typeface="Consolas"/>
              </a:rPr>
              <a:t> x == 0:</a:t>
            </a:r>
          </a:p>
          <a:p>
            <a:pPr>
              <a:buNone/>
            </a:pPr>
            <a:r>
              <a:rPr lang="en-US" sz="1600">
                <a:latin typeface="Consolas"/>
              </a:rPr>
              <a:t>    print("x is zero")</a:t>
            </a:r>
          </a:p>
          <a:p>
            <a:pPr>
              <a:buNone/>
            </a:pPr>
            <a:r>
              <a:rPr lang="en-US" sz="1600">
                <a:latin typeface="Consolas"/>
              </a:rPr>
              <a:t>else:</a:t>
            </a:r>
          </a:p>
          <a:p>
            <a:pPr>
              <a:buNone/>
            </a:pPr>
            <a:r>
              <a:rPr lang="en-US" sz="1600">
                <a:latin typeface="Consolas"/>
              </a:rPr>
              <a:t>    print("x is positive")</a:t>
            </a:r>
          </a:p>
          <a:p>
            <a:pPr>
              <a:buNone/>
            </a:pPr>
            <a:r>
              <a:rPr lang="en-US" sz="1600">
                <a:latin typeface="Consolas"/>
              </a:rPr>
              <a:t># X is positive</a:t>
            </a:r>
          </a:p>
          <a:p>
            <a:pPr marL="82550" indent="0">
              <a:buNone/>
            </a:pPr>
            <a:endParaRPr lang="en-US" sz="1600">
              <a:latin typeface="Consolas"/>
            </a:endParaRPr>
          </a:p>
        </p:txBody>
      </p:sp>
    </p:spTree>
    <p:extLst>
      <p:ext uri="{BB962C8B-B14F-4D97-AF65-F5344CB8AC3E}">
        <p14:creationId xmlns:p14="http://schemas.microsoft.com/office/powerpoint/2010/main" val="175629031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D670-1A9C-FDFC-81CB-D78E5AFA60F4}"/>
              </a:ext>
            </a:extLst>
          </p:cNvPr>
          <p:cNvSpPr>
            <a:spLocks noGrp="1"/>
          </p:cNvSpPr>
          <p:nvPr>
            <p:ph type="title"/>
          </p:nvPr>
        </p:nvSpPr>
        <p:spPr/>
        <p:txBody>
          <a:bodyPr>
            <a:normAutofit/>
          </a:bodyPr>
          <a:lstStyle/>
          <a:p>
            <a:r>
              <a:rPr lang="en-US"/>
              <a:t>Functions in python</a:t>
            </a:r>
          </a:p>
        </p:txBody>
      </p:sp>
      <p:sp>
        <p:nvSpPr>
          <p:cNvPr id="3" name="Text Placeholder 2">
            <a:extLst>
              <a:ext uri="{FF2B5EF4-FFF2-40B4-BE49-F238E27FC236}">
                <a16:creationId xmlns:a16="http://schemas.microsoft.com/office/drawing/2014/main" id="{B7E812D5-A969-D4F7-B31F-2A8271425121}"/>
              </a:ext>
            </a:extLst>
          </p:cNvPr>
          <p:cNvSpPr>
            <a:spLocks noGrp="1"/>
          </p:cNvSpPr>
          <p:nvPr>
            <p:ph type="body" idx="1"/>
          </p:nvPr>
        </p:nvSpPr>
        <p:spPr>
          <a:xfrm>
            <a:off x="354218" y="791254"/>
            <a:ext cx="8418300" cy="3761400"/>
          </a:xfrm>
        </p:spPr>
        <p:txBody>
          <a:bodyPr spcFirstLastPara="1" wrap="square" lIns="91425" tIns="45700" rIns="91425" bIns="45700" anchor="t" anchorCtr="0">
            <a:noAutofit/>
          </a:bodyPr>
          <a:lstStyle/>
          <a:p>
            <a:pPr marL="82550" indent="0">
              <a:buNone/>
            </a:pPr>
            <a:r>
              <a:rPr lang="en-US" sz="1600">
                <a:latin typeface="Consolas"/>
              </a:rPr>
              <a:t>Function is a block of code that performs a specific task. It can take input arguments (optional) and return an output value (optional). Functions are used to avoid repetition of code and to make the code more modular and organized.</a:t>
            </a:r>
            <a:endParaRPr lang="en-US"/>
          </a:p>
          <a:p>
            <a:pPr marL="82550" indent="0">
              <a:buNone/>
            </a:pPr>
            <a:r>
              <a:rPr lang="en-US" sz="1600">
                <a:latin typeface="Consolas"/>
              </a:rPr>
              <a:t>Here is an example of a simple Python function:</a:t>
            </a:r>
          </a:p>
          <a:p>
            <a:pPr marL="82550" indent="0">
              <a:buNone/>
            </a:pPr>
            <a:r>
              <a:rPr lang="en-US" sz="1600">
                <a:latin typeface="Consolas"/>
              </a:rPr>
              <a:t>         </a:t>
            </a:r>
            <a:r>
              <a:rPr lang="en-US" sz="1600" b="1">
                <a:latin typeface="Consolas"/>
              </a:rPr>
              <a:t>def square(x): </a:t>
            </a:r>
          </a:p>
          <a:p>
            <a:pPr marL="82550" indent="0">
              <a:buNone/>
            </a:pPr>
            <a:r>
              <a:rPr lang="en-US" sz="1600" b="1">
                <a:latin typeface="Consolas"/>
              </a:rPr>
              <a:t>            return x * x</a:t>
            </a:r>
          </a:p>
          <a:p>
            <a:pPr marL="82550" indent="0">
              <a:buNone/>
            </a:pPr>
            <a:r>
              <a:rPr lang="en-US" sz="1600">
                <a:latin typeface="Consolas"/>
              </a:rPr>
              <a:t> To call this function, you would write:</a:t>
            </a:r>
          </a:p>
          <a:p>
            <a:pPr marL="82550" indent="0">
              <a:buNone/>
            </a:pPr>
            <a:r>
              <a:rPr lang="en-US" sz="1600">
                <a:latin typeface="Consolas"/>
              </a:rPr>
              <a:t>         </a:t>
            </a:r>
            <a:r>
              <a:rPr lang="en-US" sz="1600" b="1">
                <a:latin typeface="Consolas"/>
              </a:rPr>
              <a:t>result = square(5) </a:t>
            </a:r>
          </a:p>
          <a:p>
            <a:pPr marL="82550" indent="0">
              <a:buNone/>
            </a:pPr>
            <a:r>
              <a:rPr lang="en-US" sz="1600" b="1">
                <a:latin typeface="Consolas"/>
              </a:rPr>
              <a:t>         print(result)</a:t>
            </a:r>
          </a:p>
          <a:p>
            <a:pPr marL="82550" indent="0">
              <a:buNone/>
            </a:pPr>
            <a:r>
              <a:rPr lang="en-US" sz="1600">
                <a:latin typeface="Consolas"/>
              </a:rPr>
              <a:t>    output: </a:t>
            </a:r>
            <a:r>
              <a:rPr lang="en-US" sz="1600" b="1">
                <a:latin typeface="Consolas"/>
              </a:rPr>
              <a:t>25</a:t>
            </a:r>
          </a:p>
          <a:p>
            <a:pPr marL="82550" indent="0">
              <a:buNone/>
            </a:pPr>
            <a:r>
              <a:rPr lang="en-US" sz="1600">
                <a:latin typeface="Consolas"/>
              </a:rPr>
              <a:t>Function takes 5 as a parameter and then returns the Value 25,which is stored in the "result" variable and then printed.</a:t>
            </a:r>
            <a:endParaRPr lang="en-US" sz="1600" b="1">
              <a:latin typeface="Consolas"/>
            </a:endParaRPr>
          </a:p>
        </p:txBody>
      </p:sp>
    </p:spTree>
    <p:extLst>
      <p:ext uri="{BB962C8B-B14F-4D97-AF65-F5344CB8AC3E}">
        <p14:creationId xmlns:p14="http://schemas.microsoft.com/office/powerpoint/2010/main" val="175573369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D670-1A9C-FDFC-81CB-D78E5AFA60F4}"/>
              </a:ext>
            </a:extLst>
          </p:cNvPr>
          <p:cNvSpPr>
            <a:spLocks noGrp="1"/>
          </p:cNvSpPr>
          <p:nvPr>
            <p:ph type="title"/>
          </p:nvPr>
        </p:nvSpPr>
        <p:spPr/>
        <p:txBody>
          <a:bodyPr/>
          <a:lstStyle/>
          <a:p>
            <a:r>
              <a:rPr lang="en-US"/>
              <a:t>Loops</a:t>
            </a:r>
          </a:p>
        </p:txBody>
      </p:sp>
      <p:sp>
        <p:nvSpPr>
          <p:cNvPr id="3" name="Text Placeholder 2">
            <a:extLst>
              <a:ext uri="{FF2B5EF4-FFF2-40B4-BE49-F238E27FC236}">
                <a16:creationId xmlns:a16="http://schemas.microsoft.com/office/drawing/2014/main" id="{B7E812D5-A969-D4F7-B31F-2A8271425121}"/>
              </a:ext>
            </a:extLst>
          </p:cNvPr>
          <p:cNvSpPr>
            <a:spLocks noGrp="1"/>
          </p:cNvSpPr>
          <p:nvPr>
            <p:ph type="body" idx="1"/>
          </p:nvPr>
        </p:nvSpPr>
        <p:spPr/>
        <p:txBody>
          <a:bodyPr>
            <a:normAutofit fontScale="92500" lnSpcReduction="20000"/>
          </a:bodyPr>
          <a:lstStyle/>
          <a:p>
            <a:pPr marL="82550" indent="0">
              <a:buNone/>
            </a:pPr>
            <a:r>
              <a:rPr lang="en-US" sz="1900">
                <a:latin typeface="Consolas"/>
              </a:rPr>
              <a:t>Loops are used to execute a block of code repeatedly. In Python, there are two types of loops: </a:t>
            </a:r>
            <a:r>
              <a:rPr lang="en-US" sz="1900" b="1">
                <a:latin typeface="Consolas"/>
              </a:rPr>
              <a:t>for</a:t>
            </a:r>
            <a:r>
              <a:rPr lang="en-US" sz="1900">
                <a:latin typeface="Consolas"/>
              </a:rPr>
              <a:t> loops and </a:t>
            </a:r>
            <a:r>
              <a:rPr lang="en-US" sz="1900" b="1">
                <a:latin typeface="Consolas"/>
              </a:rPr>
              <a:t>while</a:t>
            </a:r>
            <a:r>
              <a:rPr lang="en-US" sz="1900">
                <a:latin typeface="Consolas"/>
              </a:rPr>
              <a:t> loops.</a:t>
            </a:r>
            <a:endParaRPr lang="en-US"/>
          </a:p>
          <a:p>
            <a:pPr marL="82550" indent="0">
              <a:buNone/>
            </a:pPr>
            <a:r>
              <a:rPr lang="en-US" sz="1900" b="1">
                <a:latin typeface="Consolas"/>
              </a:rPr>
              <a:t>For loop</a:t>
            </a:r>
            <a:r>
              <a:rPr lang="en-US" sz="1900">
                <a:latin typeface="Consolas"/>
              </a:rPr>
              <a:t> is used to iterate over a sequence of values, such as a list, tuple, or string. </a:t>
            </a:r>
          </a:p>
          <a:p>
            <a:pPr marL="82550" indent="0">
              <a:buNone/>
            </a:pPr>
            <a:r>
              <a:rPr lang="en-US" sz="1900">
                <a:latin typeface="Consolas"/>
              </a:rPr>
              <a:t>The general syntax for a "for" loop is as follows:</a:t>
            </a:r>
            <a:endParaRPr lang="en-US">
              <a:latin typeface="Consolas"/>
            </a:endParaRPr>
          </a:p>
          <a:p>
            <a:pPr marL="82550" indent="0">
              <a:buNone/>
            </a:pPr>
            <a:r>
              <a:rPr lang="en-US" sz="1900">
                <a:latin typeface="Consolas"/>
              </a:rPr>
              <a:t>        </a:t>
            </a:r>
            <a:r>
              <a:rPr lang="en-US" sz="1900" b="1" i="1">
                <a:latin typeface="Consolas"/>
              </a:rPr>
              <a:t>for element in sequence :</a:t>
            </a:r>
          </a:p>
          <a:p>
            <a:pPr marL="82550" indent="0">
              <a:buNone/>
            </a:pPr>
            <a:r>
              <a:rPr lang="en-US" sz="1900">
                <a:latin typeface="Consolas"/>
              </a:rPr>
              <a:t>     Here element is a temporary variable that takes on the value of each element in the sequence, one at a time.</a:t>
            </a:r>
            <a:endParaRPr lang="en-US">
              <a:latin typeface="Consolas"/>
            </a:endParaRPr>
          </a:p>
          <a:p>
            <a:pPr marL="82550" indent="0">
              <a:buNone/>
            </a:pPr>
            <a:r>
              <a:rPr lang="en-US" sz="1900">
                <a:latin typeface="Consolas"/>
              </a:rPr>
              <a:t>One can also use the "range" function to generate a sequence of numbers. </a:t>
            </a:r>
          </a:p>
          <a:p>
            <a:pPr marL="82550" indent="0">
              <a:buNone/>
            </a:pPr>
            <a:r>
              <a:rPr lang="en-US" sz="1900" i="1">
                <a:latin typeface="Consolas"/>
              </a:rPr>
              <a:t>        </a:t>
            </a:r>
            <a:r>
              <a:rPr lang="en-US" sz="1900" b="1" i="1">
                <a:latin typeface="Consolas"/>
              </a:rPr>
              <a:t>for number in range(</a:t>
            </a:r>
            <a:r>
              <a:rPr lang="en-US" sz="1900" b="1" i="1" err="1">
                <a:latin typeface="Consolas"/>
              </a:rPr>
              <a:t>maxNumber</a:t>
            </a:r>
            <a:r>
              <a:rPr lang="en-US" sz="1900" b="1" i="1">
                <a:latin typeface="Consolas"/>
              </a:rPr>
              <a:t>):</a:t>
            </a:r>
          </a:p>
          <a:p>
            <a:pPr marL="82550" indent="0">
              <a:buNone/>
            </a:pPr>
            <a:r>
              <a:rPr lang="en-US" sz="1900">
                <a:latin typeface="Consolas"/>
              </a:rPr>
              <a:t>     Here The value of "</a:t>
            </a:r>
            <a:r>
              <a:rPr lang="en-US" sz="1900" i="1" err="1">
                <a:latin typeface="Consolas"/>
              </a:rPr>
              <a:t>maxNumber</a:t>
            </a:r>
            <a:r>
              <a:rPr lang="en-US" sz="1900">
                <a:latin typeface="Consolas"/>
              </a:rPr>
              <a:t>" will always be an integer and it indicates the upper limit of the sequence that needs to be generated.</a:t>
            </a:r>
          </a:p>
        </p:txBody>
      </p:sp>
    </p:spTree>
    <p:extLst>
      <p:ext uri="{BB962C8B-B14F-4D97-AF65-F5344CB8AC3E}">
        <p14:creationId xmlns:p14="http://schemas.microsoft.com/office/powerpoint/2010/main" val="366350471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D670-1A9C-FDFC-81CB-D78E5AFA60F4}"/>
              </a:ext>
            </a:extLst>
          </p:cNvPr>
          <p:cNvSpPr>
            <a:spLocks noGrp="1"/>
          </p:cNvSpPr>
          <p:nvPr>
            <p:ph type="title"/>
          </p:nvPr>
        </p:nvSpPr>
        <p:spPr/>
        <p:txBody>
          <a:bodyPr/>
          <a:lstStyle/>
          <a:p>
            <a:r>
              <a:rPr lang="en-US"/>
              <a:t>For Loop</a:t>
            </a:r>
          </a:p>
        </p:txBody>
      </p:sp>
      <p:sp>
        <p:nvSpPr>
          <p:cNvPr id="3" name="Text Placeholder 2">
            <a:extLst>
              <a:ext uri="{FF2B5EF4-FFF2-40B4-BE49-F238E27FC236}">
                <a16:creationId xmlns:a16="http://schemas.microsoft.com/office/drawing/2014/main" id="{B7E812D5-A969-D4F7-B31F-2A8271425121}"/>
              </a:ext>
            </a:extLst>
          </p:cNvPr>
          <p:cNvSpPr>
            <a:spLocks noGrp="1"/>
          </p:cNvSpPr>
          <p:nvPr>
            <p:ph type="body" idx="1"/>
          </p:nvPr>
        </p:nvSpPr>
        <p:spPr/>
        <p:txBody>
          <a:bodyPr>
            <a:normAutofit fontScale="92500" lnSpcReduction="20000"/>
          </a:bodyPr>
          <a:lstStyle/>
          <a:p>
            <a:pPr marL="82550" indent="0">
              <a:buNone/>
            </a:pPr>
            <a:r>
              <a:rPr lang="en-US" sz="2000" u="sng">
                <a:latin typeface="Consolas"/>
              </a:rPr>
              <a:t>Example:</a:t>
            </a:r>
          </a:p>
          <a:p>
            <a:pPr marL="82550" indent="0">
              <a:buNone/>
            </a:pPr>
            <a:r>
              <a:rPr lang="en-US" sz="2000">
                <a:latin typeface="Consolas"/>
              </a:rPr>
              <a:t> 1.    </a:t>
            </a:r>
            <a:r>
              <a:rPr lang="en-US" sz="2000" b="1" i="1">
                <a:latin typeface="Consolas"/>
              </a:rPr>
              <a:t>numbers = [11, 12, 13, 14, 15] </a:t>
            </a:r>
          </a:p>
          <a:p>
            <a:pPr marL="82550" indent="0">
              <a:buNone/>
            </a:pPr>
            <a:r>
              <a:rPr lang="en-US" sz="2000" b="1" i="1">
                <a:latin typeface="Consolas"/>
              </a:rPr>
              <a:t>         for number in numbers: </a:t>
            </a:r>
          </a:p>
          <a:p>
            <a:pPr marL="82550" indent="0">
              <a:buNone/>
            </a:pPr>
            <a:r>
              <a:rPr lang="en-US" sz="2000" b="1" i="1">
                <a:latin typeface="Consolas"/>
              </a:rPr>
              <a:t>            print(number)</a:t>
            </a:r>
          </a:p>
          <a:p>
            <a:pPr marL="82550" indent="0">
              <a:buNone/>
            </a:pPr>
            <a:r>
              <a:rPr lang="en-US" sz="2000">
                <a:latin typeface="Consolas"/>
              </a:rPr>
              <a:t>       </a:t>
            </a:r>
            <a:r>
              <a:rPr lang="en-US" sz="2000" u="sng">
                <a:latin typeface="Consolas"/>
              </a:rPr>
              <a:t> Output:</a:t>
            </a:r>
            <a:r>
              <a:rPr lang="en-US" sz="2000">
                <a:latin typeface="Consolas"/>
              </a:rPr>
              <a:t> 11 12 13 14 15 </a:t>
            </a:r>
          </a:p>
          <a:p>
            <a:pPr marL="82550" indent="0">
              <a:buNone/>
            </a:pPr>
            <a:r>
              <a:rPr lang="en-US" sz="2000">
                <a:latin typeface="Consolas"/>
              </a:rPr>
              <a:t>       "for" loop iterates over each element in the "numbers" list and assigns it to the "number" variable. The "print" statement then prints the value of "number" to the console.</a:t>
            </a:r>
          </a:p>
          <a:p>
            <a:pPr marL="82550" indent="0">
              <a:buNone/>
            </a:pPr>
            <a:r>
              <a:rPr lang="en-US" sz="2000" b="1" i="1">
                <a:latin typeface="Consolas"/>
              </a:rPr>
              <a:t>2.     for </a:t>
            </a:r>
            <a:r>
              <a:rPr lang="en-US" sz="2000" b="1" i="1" err="1">
                <a:latin typeface="Consolas"/>
              </a:rPr>
              <a:t>i</a:t>
            </a:r>
            <a:r>
              <a:rPr lang="en-US" sz="2000" b="1" i="1">
                <a:latin typeface="Consolas"/>
              </a:rPr>
              <a:t> in range(5): </a:t>
            </a:r>
          </a:p>
          <a:p>
            <a:pPr marL="82550" indent="0">
              <a:buNone/>
            </a:pPr>
            <a:r>
              <a:rPr lang="en-US" sz="2000" b="1" i="1">
                <a:latin typeface="Consolas"/>
              </a:rPr>
              <a:t>           print(</a:t>
            </a:r>
            <a:r>
              <a:rPr lang="en-US" sz="2000" b="1" i="1" err="1">
                <a:latin typeface="Consolas"/>
              </a:rPr>
              <a:t>i</a:t>
            </a:r>
            <a:r>
              <a:rPr lang="en-US" sz="2000" b="1" i="1">
                <a:latin typeface="Consolas"/>
              </a:rPr>
              <a:t>)</a:t>
            </a:r>
          </a:p>
          <a:p>
            <a:pPr marL="82550" indent="0">
              <a:buNone/>
            </a:pPr>
            <a:r>
              <a:rPr lang="en-US" sz="2000" b="1" i="1">
                <a:latin typeface="Consolas"/>
              </a:rPr>
              <a:t>     </a:t>
            </a:r>
            <a:r>
              <a:rPr lang="en-US" sz="2000" i="1">
                <a:latin typeface="Consolas"/>
              </a:rPr>
              <a:t> </a:t>
            </a:r>
            <a:r>
              <a:rPr lang="en-US" sz="2000" i="1" u="sng">
                <a:latin typeface="Consolas"/>
              </a:rPr>
              <a:t>Output:</a:t>
            </a:r>
            <a:r>
              <a:rPr lang="en-US" sz="2000" i="1">
                <a:latin typeface="Consolas"/>
              </a:rPr>
              <a:t> 0 </a:t>
            </a:r>
            <a:r>
              <a:rPr lang="en-US" sz="2000">
                <a:latin typeface="Consolas"/>
              </a:rPr>
              <a:t>1 2 3 4 </a:t>
            </a:r>
          </a:p>
          <a:p>
            <a:pPr marL="82550" indent="0">
              <a:buNone/>
            </a:pPr>
            <a:r>
              <a:rPr lang="en-US" sz="2000">
                <a:latin typeface="Consolas"/>
              </a:rPr>
              <a:t>     loop counts from 0 to 4</a:t>
            </a:r>
          </a:p>
          <a:p>
            <a:pPr marL="82550" indent="0">
              <a:buNone/>
            </a:pPr>
            <a:endParaRPr lang="en-US" sz="2000">
              <a:latin typeface="Calibri"/>
            </a:endParaRPr>
          </a:p>
        </p:txBody>
      </p:sp>
    </p:spTree>
    <p:extLst>
      <p:ext uri="{BB962C8B-B14F-4D97-AF65-F5344CB8AC3E}">
        <p14:creationId xmlns:p14="http://schemas.microsoft.com/office/powerpoint/2010/main" val="1664416779"/>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D670-1A9C-FDFC-81CB-D78E5AFA60F4}"/>
              </a:ext>
            </a:extLst>
          </p:cNvPr>
          <p:cNvSpPr>
            <a:spLocks noGrp="1"/>
          </p:cNvSpPr>
          <p:nvPr>
            <p:ph type="title"/>
          </p:nvPr>
        </p:nvSpPr>
        <p:spPr/>
        <p:txBody>
          <a:bodyPr/>
          <a:lstStyle/>
          <a:p>
            <a:r>
              <a:rPr lang="en-US"/>
              <a:t>For Loop</a:t>
            </a:r>
          </a:p>
        </p:txBody>
      </p:sp>
      <p:sp>
        <p:nvSpPr>
          <p:cNvPr id="3" name="Text Placeholder 2">
            <a:extLst>
              <a:ext uri="{FF2B5EF4-FFF2-40B4-BE49-F238E27FC236}">
                <a16:creationId xmlns:a16="http://schemas.microsoft.com/office/drawing/2014/main" id="{B7E812D5-A969-D4F7-B31F-2A8271425121}"/>
              </a:ext>
            </a:extLst>
          </p:cNvPr>
          <p:cNvSpPr>
            <a:spLocks noGrp="1"/>
          </p:cNvSpPr>
          <p:nvPr>
            <p:ph type="body" idx="1"/>
          </p:nvPr>
        </p:nvSpPr>
        <p:spPr/>
        <p:txBody>
          <a:bodyPr>
            <a:normAutofit lnSpcReduction="10000"/>
          </a:bodyPr>
          <a:lstStyle/>
          <a:p>
            <a:pPr marL="82550" indent="0">
              <a:buNone/>
            </a:pPr>
            <a:r>
              <a:rPr lang="en-US" sz="2000" u="sng" dirty="0">
                <a:latin typeface="Consolas"/>
              </a:rPr>
              <a:t>Example:</a:t>
            </a:r>
          </a:p>
          <a:p>
            <a:pPr marL="82550" indent="0">
              <a:buNone/>
            </a:pPr>
            <a:r>
              <a:rPr lang="en-US" sz="2000" dirty="0">
                <a:latin typeface="Consolas"/>
              </a:rPr>
              <a:t> 1.    </a:t>
            </a:r>
            <a:r>
              <a:rPr lang="en-US" sz="2000" b="1" i="1" dirty="0">
                <a:latin typeface="Consolas"/>
              </a:rPr>
              <a:t>for </a:t>
            </a:r>
            <a:r>
              <a:rPr lang="en-US" sz="2000" b="1" i="1" dirty="0" err="1">
                <a:latin typeface="Consolas"/>
              </a:rPr>
              <a:t>i</a:t>
            </a:r>
            <a:r>
              <a:rPr lang="en-US" sz="2000" b="1" i="1" dirty="0">
                <a:latin typeface="Consolas"/>
              </a:rPr>
              <a:t> in range(1,5): </a:t>
            </a:r>
          </a:p>
          <a:p>
            <a:pPr marL="82550" indent="0">
              <a:buNone/>
            </a:pPr>
            <a:r>
              <a:rPr lang="en-US" sz="2000" b="1" i="1" dirty="0">
                <a:latin typeface="Consolas"/>
              </a:rPr>
              <a:t>           print(</a:t>
            </a:r>
            <a:r>
              <a:rPr lang="en-US" sz="2000" b="1" i="1" dirty="0" err="1">
                <a:latin typeface="Consolas"/>
              </a:rPr>
              <a:t>i</a:t>
            </a:r>
            <a:r>
              <a:rPr lang="en-US" sz="2000" b="1" i="1" dirty="0">
                <a:latin typeface="Consolas"/>
              </a:rPr>
              <a:t>)</a:t>
            </a:r>
          </a:p>
          <a:p>
            <a:pPr marL="82550" indent="0">
              <a:buNone/>
            </a:pPr>
            <a:r>
              <a:rPr lang="en-US" sz="2000" b="1" i="1" dirty="0">
                <a:latin typeface="Consolas"/>
              </a:rPr>
              <a:t>     </a:t>
            </a:r>
            <a:r>
              <a:rPr lang="en-US" sz="2000" i="1" dirty="0">
                <a:latin typeface="Consolas"/>
              </a:rPr>
              <a:t> </a:t>
            </a:r>
            <a:r>
              <a:rPr lang="en-US" sz="2000" i="1" u="sng" dirty="0">
                <a:latin typeface="Consolas"/>
              </a:rPr>
              <a:t>Output:</a:t>
            </a:r>
            <a:r>
              <a:rPr lang="en-US" sz="2000" i="1" dirty="0">
                <a:latin typeface="Consolas"/>
              </a:rPr>
              <a:t> </a:t>
            </a:r>
            <a:r>
              <a:rPr lang="en-US" sz="2000" dirty="0">
                <a:latin typeface="Consolas"/>
              </a:rPr>
              <a:t>1 2 3 4 </a:t>
            </a:r>
          </a:p>
          <a:p>
            <a:pPr marL="82550" indent="0">
              <a:buNone/>
            </a:pPr>
            <a:r>
              <a:rPr lang="en-US" sz="2000" dirty="0">
                <a:latin typeface="Consolas"/>
              </a:rPr>
              <a:t>     loop counts from 1 to 4</a:t>
            </a:r>
          </a:p>
          <a:p>
            <a:pPr marL="82550" indent="0">
              <a:buNone/>
            </a:pPr>
            <a:r>
              <a:rPr lang="en-US" sz="2000" b="1" i="1" dirty="0">
                <a:latin typeface="Consolas"/>
              </a:rPr>
              <a:t>2.     for </a:t>
            </a:r>
            <a:r>
              <a:rPr lang="en-US" sz="2000" b="1" i="1" dirty="0" err="1">
                <a:latin typeface="Consolas"/>
              </a:rPr>
              <a:t>i</a:t>
            </a:r>
            <a:r>
              <a:rPr lang="en-US" sz="2000" b="1" i="1" dirty="0">
                <a:latin typeface="Consolas"/>
              </a:rPr>
              <a:t> in range(1,5,2): </a:t>
            </a:r>
          </a:p>
          <a:p>
            <a:pPr marL="82550" indent="0">
              <a:buNone/>
            </a:pPr>
            <a:r>
              <a:rPr lang="en-US" sz="2000" b="1" i="1" dirty="0">
                <a:latin typeface="Consolas"/>
              </a:rPr>
              <a:t>           print(</a:t>
            </a:r>
            <a:r>
              <a:rPr lang="en-US" sz="2000" b="1" i="1" dirty="0" err="1">
                <a:latin typeface="Consolas"/>
              </a:rPr>
              <a:t>i</a:t>
            </a:r>
            <a:r>
              <a:rPr lang="en-US" sz="2000" b="1" i="1" dirty="0">
                <a:latin typeface="Consolas"/>
              </a:rPr>
              <a:t>)</a:t>
            </a:r>
          </a:p>
          <a:p>
            <a:pPr marL="82550" indent="0">
              <a:buNone/>
            </a:pPr>
            <a:r>
              <a:rPr lang="en-US" sz="2000" b="1" i="1" dirty="0">
                <a:latin typeface="Consolas"/>
              </a:rPr>
              <a:t>     </a:t>
            </a:r>
            <a:r>
              <a:rPr lang="en-US" sz="2000" i="1" dirty="0">
                <a:latin typeface="Consolas"/>
              </a:rPr>
              <a:t> </a:t>
            </a:r>
            <a:r>
              <a:rPr lang="en-US" sz="2000" i="1" u="sng" dirty="0">
                <a:latin typeface="Consolas"/>
              </a:rPr>
              <a:t>Output:</a:t>
            </a:r>
            <a:r>
              <a:rPr lang="en-US" sz="2000" i="1" dirty="0">
                <a:latin typeface="Consolas"/>
              </a:rPr>
              <a:t>  </a:t>
            </a:r>
            <a:r>
              <a:rPr lang="en-US" sz="2000" dirty="0">
                <a:latin typeface="Consolas"/>
              </a:rPr>
              <a:t>1 3 </a:t>
            </a:r>
          </a:p>
          <a:p>
            <a:pPr marL="82550" indent="0">
              <a:buNone/>
            </a:pPr>
            <a:r>
              <a:rPr lang="en-US" sz="2000" dirty="0">
                <a:latin typeface="Consolas"/>
              </a:rPr>
              <a:t>     loop counts from 1 to 4 </a:t>
            </a:r>
          </a:p>
          <a:p>
            <a:pPr marL="82550" indent="0">
              <a:buNone/>
            </a:pPr>
            <a:r>
              <a:rPr lang="en-US" sz="2000" dirty="0">
                <a:latin typeface="Consolas"/>
              </a:rPr>
              <a:t>		incrementing by 2</a:t>
            </a:r>
          </a:p>
          <a:p>
            <a:pPr marL="82550" indent="0">
              <a:buNone/>
            </a:pPr>
            <a:endParaRPr lang="en-US" sz="2000" dirty="0">
              <a:latin typeface="Calibri"/>
            </a:endParaRPr>
          </a:p>
        </p:txBody>
      </p:sp>
    </p:spTree>
    <p:extLst>
      <p:ext uri="{BB962C8B-B14F-4D97-AF65-F5344CB8AC3E}">
        <p14:creationId xmlns:p14="http://schemas.microsoft.com/office/powerpoint/2010/main" val="50119761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05688-A533-98E2-0EB8-2A3797C6B321}"/>
              </a:ext>
            </a:extLst>
          </p:cNvPr>
          <p:cNvSpPr>
            <a:spLocks noGrp="1"/>
          </p:cNvSpPr>
          <p:nvPr>
            <p:ph type="title"/>
          </p:nvPr>
        </p:nvSpPr>
        <p:spPr/>
        <p:txBody>
          <a:bodyPr/>
          <a:lstStyle/>
          <a:p>
            <a:r>
              <a:rPr lang="en-US"/>
              <a:t>While Loop</a:t>
            </a:r>
          </a:p>
        </p:txBody>
      </p:sp>
      <p:sp>
        <p:nvSpPr>
          <p:cNvPr id="3" name="Text Placeholder 2">
            <a:extLst>
              <a:ext uri="{FF2B5EF4-FFF2-40B4-BE49-F238E27FC236}">
                <a16:creationId xmlns:a16="http://schemas.microsoft.com/office/drawing/2014/main" id="{E94DEC39-4DBA-A445-5F20-25EF5659783A}"/>
              </a:ext>
            </a:extLst>
          </p:cNvPr>
          <p:cNvSpPr>
            <a:spLocks noGrp="1"/>
          </p:cNvSpPr>
          <p:nvPr>
            <p:ph type="body" idx="1"/>
          </p:nvPr>
        </p:nvSpPr>
        <p:spPr/>
        <p:txBody>
          <a:bodyPr spcFirstLastPara="1" wrap="square" lIns="91425" tIns="45700" rIns="91425" bIns="45700" anchor="t" anchorCtr="0">
            <a:noAutofit/>
          </a:bodyPr>
          <a:lstStyle/>
          <a:p>
            <a:pPr marL="82550" indent="0">
              <a:buNone/>
            </a:pPr>
            <a:r>
              <a:rPr lang="en-US" sz="1600">
                <a:latin typeface="Consolas"/>
              </a:rPr>
              <a:t>"while" loop is used to repeat a block of code as long as a certain condition is true. </a:t>
            </a:r>
          </a:p>
          <a:p>
            <a:pPr marL="82550" indent="0">
              <a:buNone/>
            </a:pPr>
            <a:r>
              <a:rPr lang="en-US" sz="1600">
                <a:latin typeface="Consolas"/>
              </a:rPr>
              <a:t>The general syntax for a "while" loop is as follows </a:t>
            </a:r>
            <a:r>
              <a:rPr lang="en-US" sz="1600" b="1" i="1">
                <a:latin typeface="Consolas"/>
              </a:rPr>
              <a:t>while condition:</a:t>
            </a:r>
            <a:endParaRPr lang="en-US"/>
          </a:p>
          <a:p>
            <a:pPr>
              <a:buNone/>
            </a:pPr>
            <a:r>
              <a:rPr lang="en-US" sz="1600">
                <a:latin typeface="Consolas"/>
              </a:rPr>
              <a:t>Example of a simple "while" loop that counts from 1 to 5:</a:t>
            </a:r>
            <a:endParaRPr lang="en-US"/>
          </a:p>
          <a:p>
            <a:pPr>
              <a:buNone/>
            </a:pPr>
            <a:r>
              <a:rPr lang="en-US" sz="1600">
                <a:latin typeface="Consolas"/>
              </a:rPr>
              <a:t>   </a:t>
            </a:r>
            <a:r>
              <a:rPr lang="en-US" sz="1600" b="1" i="1" err="1">
                <a:latin typeface="Consolas"/>
              </a:rPr>
              <a:t>i</a:t>
            </a:r>
            <a:r>
              <a:rPr lang="en-US" sz="1600" b="1" i="1">
                <a:latin typeface="Consolas"/>
              </a:rPr>
              <a:t> = 1
while </a:t>
            </a:r>
            <a:r>
              <a:rPr lang="en-US" sz="1600" b="1" i="1" err="1">
                <a:latin typeface="Consolas"/>
              </a:rPr>
              <a:t>i</a:t>
            </a:r>
            <a:r>
              <a:rPr lang="en-US" sz="1600" b="1" i="1">
                <a:latin typeface="Consolas"/>
              </a:rPr>
              <a:t> &lt;= 5:
    print(</a:t>
            </a:r>
            <a:r>
              <a:rPr lang="en-US" sz="1600" b="1" i="1" err="1">
                <a:latin typeface="Consolas"/>
              </a:rPr>
              <a:t>i</a:t>
            </a:r>
            <a:r>
              <a:rPr lang="en-US" sz="1600" b="1" i="1">
                <a:latin typeface="Consolas"/>
              </a:rPr>
              <a:t>)
    </a:t>
            </a:r>
            <a:r>
              <a:rPr lang="en-US" sz="1600" b="1" i="1" err="1">
                <a:latin typeface="Consolas"/>
              </a:rPr>
              <a:t>i</a:t>
            </a:r>
            <a:r>
              <a:rPr lang="en-US" sz="1600" b="1" i="1">
                <a:latin typeface="Consolas"/>
              </a:rPr>
              <a:t> += 1</a:t>
            </a:r>
          </a:p>
          <a:p>
            <a:pPr marL="82550" indent="0">
              <a:buNone/>
            </a:pPr>
            <a:r>
              <a:rPr lang="en-US" sz="1600">
                <a:latin typeface="Consolas"/>
              </a:rPr>
              <a:t>In above example, the "while" loop checks whether "</a:t>
            </a:r>
            <a:r>
              <a:rPr lang="en-US" sz="1600" err="1">
                <a:latin typeface="Consolas"/>
              </a:rPr>
              <a:t>i</a:t>
            </a:r>
            <a:r>
              <a:rPr lang="en-US" sz="1600">
                <a:latin typeface="Consolas"/>
              </a:rPr>
              <a:t>" is less than or equal to 5 before each iteration. If the condition is true, the value of "</a:t>
            </a:r>
            <a:r>
              <a:rPr lang="en-US" sz="1600" err="1">
                <a:latin typeface="Consolas"/>
              </a:rPr>
              <a:t>i</a:t>
            </a:r>
            <a:r>
              <a:rPr lang="en-US" sz="1600">
                <a:latin typeface="Consolas"/>
              </a:rPr>
              <a:t>" is printed to the console, and then incremented by 1 using the "+=" operator. This process continues until "</a:t>
            </a:r>
            <a:r>
              <a:rPr lang="en-US" sz="1600" err="1">
                <a:latin typeface="Consolas"/>
              </a:rPr>
              <a:t>i</a:t>
            </a:r>
            <a:r>
              <a:rPr lang="en-US" sz="1600">
                <a:latin typeface="Consolas"/>
              </a:rPr>
              <a:t>" </a:t>
            </a:r>
            <a:endParaRPr lang="en-US"/>
          </a:p>
          <a:p>
            <a:pPr marL="82550" indent="0">
              <a:buNone/>
            </a:pPr>
            <a:r>
              <a:rPr lang="en-US" sz="1600">
                <a:latin typeface="Consolas"/>
              </a:rPr>
              <a:t>becomes greater than 5, at which point the loop exits</a:t>
            </a:r>
          </a:p>
          <a:p>
            <a:pPr marL="82550" indent="0">
              <a:buNone/>
            </a:pPr>
            <a:r>
              <a:rPr lang="en-US" sz="1600">
                <a:latin typeface="Consolas"/>
              </a:rPr>
              <a:t>.</a:t>
            </a:r>
            <a:endParaRPr lang="en-US"/>
          </a:p>
          <a:p>
            <a:pPr>
              <a:buNone/>
            </a:pPr>
            <a:endParaRPr lang="en-US"/>
          </a:p>
          <a:p>
            <a:pPr marL="82550" indent="0">
              <a:buNone/>
            </a:pPr>
            <a:endParaRPr lang="en-US"/>
          </a:p>
        </p:txBody>
      </p:sp>
    </p:spTree>
    <p:extLst>
      <p:ext uri="{BB962C8B-B14F-4D97-AF65-F5344CB8AC3E}">
        <p14:creationId xmlns:p14="http://schemas.microsoft.com/office/powerpoint/2010/main" val="1202552943"/>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C18CD-D867-A9A8-F558-503C44D35740}"/>
              </a:ext>
            </a:extLst>
          </p:cNvPr>
          <p:cNvSpPr>
            <a:spLocks noGrp="1"/>
          </p:cNvSpPr>
          <p:nvPr>
            <p:ph type="title"/>
          </p:nvPr>
        </p:nvSpPr>
        <p:spPr/>
        <p:txBody>
          <a:bodyPr>
            <a:normAutofit fontScale="90000"/>
          </a:bodyPr>
          <a:lstStyle/>
          <a:p>
            <a:r>
              <a:rPr lang="en-US" dirty="0"/>
              <a:t>Loops – </a:t>
            </a:r>
            <a:r>
              <a:rPr lang="en-US" sz="2200" dirty="0"/>
              <a:t>BREAK, CONTINUE &amp; ELSE                                       </a:t>
            </a:r>
          </a:p>
        </p:txBody>
      </p:sp>
      <p:sp>
        <p:nvSpPr>
          <p:cNvPr id="3" name="Text Placeholder 2">
            <a:extLst>
              <a:ext uri="{FF2B5EF4-FFF2-40B4-BE49-F238E27FC236}">
                <a16:creationId xmlns:a16="http://schemas.microsoft.com/office/drawing/2014/main" id="{8563AA6D-5C76-DDB4-B3AF-139A5EB17D86}"/>
              </a:ext>
            </a:extLst>
          </p:cNvPr>
          <p:cNvSpPr>
            <a:spLocks noGrp="1"/>
          </p:cNvSpPr>
          <p:nvPr>
            <p:ph type="body" idx="1"/>
          </p:nvPr>
        </p:nvSpPr>
        <p:spPr/>
        <p:txBody>
          <a:bodyPr spcFirstLastPara="1" wrap="square" lIns="91425" tIns="45700" rIns="91425" bIns="45700" anchor="t" anchorCtr="0">
            <a:noAutofit/>
          </a:bodyPr>
          <a:lstStyle/>
          <a:p>
            <a:pPr marL="82550" indent="0">
              <a:buNone/>
            </a:pPr>
            <a:r>
              <a:rPr lang="en-US" sz="1600" dirty="0">
                <a:latin typeface="Consolas"/>
              </a:rPr>
              <a:t>You can also use the "break" and "continue" statements inside a loop to control the flow of the loop. The "break" statement can be used to exit the loop entirely, while the "continue" statement can be used to skip to the next iteration of the loop.</a:t>
            </a:r>
          </a:p>
          <a:p>
            <a:pPr>
              <a:buNone/>
            </a:pPr>
            <a:r>
              <a:rPr lang="en-US" sz="1600" dirty="0">
                <a:latin typeface="Consolas"/>
              </a:rPr>
              <a:t>  </a:t>
            </a:r>
            <a:r>
              <a:rPr lang="en-US" sz="1600" b="1" i="1" dirty="0" err="1">
                <a:latin typeface="Consolas"/>
              </a:rPr>
              <a:t>i</a:t>
            </a:r>
            <a:r>
              <a:rPr lang="en-US" sz="1600" b="1" i="1" dirty="0">
                <a:latin typeface="Consolas"/>
              </a:rPr>
              <a:t> = 1</a:t>
            </a:r>
          </a:p>
          <a:p>
            <a:pPr>
              <a:buNone/>
            </a:pPr>
            <a:r>
              <a:rPr lang="en-US" sz="1600" b="1" i="1" dirty="0">
                <a:latin typeface="Consolas"/>
              </a:rPr>
              <a:t>  while </a:t>
            </a:r>
            <a:r>
              <a:rPr lang="en-US" sz="1600" b="1" i="1" dirty="0" err="1">
                <a:latin typeface="Consolas"/>
              </a:rPr>
              <a:t>i</a:t>
            </a:r>
            <a:r>
              <a:rPr lang="en-US" sz="1600" b="1" i="1" dirty="0">
                <a:latin typeface="Consolas"/>
              </a:rPr>
              <a:t> &lt;= 5:</a:t>
            </a:r>
          </a:p>
          <a:p>
            <a:pPr>
              <a:buNone/>
            </a:pPr>
            <a:r>
              <a:rPr lang="en-US" sz="1600" b="1" i="1" dirty="0">
                <a:latin typeface="Consolas"/>
              </a:rPr>
              <a:t>    if </a:t>
            </a:r>
            <a:r>
              <a:rPr lang="en-US" sz="1600" b="1" i="1" dirty="0" err="1">
                <a:latin typeface="Consolas"/>
              </a:rPr>
              <a:t>i</a:t>
            </a:r>
            <a:r>
              <a:rPr lang="en-US" sz="1600" b="1" i="1" dirty="0">
                <a:latin typeface="Consolas"/>
              </a:rPr>
              <a:t> == 3:</a:t>
            </a:r>
          </a:p>
          <a:p>
            <a:pPr>
              <a:buNone/>
            </a:pPr>
            <a:r>
              <a:rPr lang="en-US" sz="1600" b="1" i="1" dirty="0">
                <a:latin typeface="Consolas"/>
              </a:rPr>
              <a:t>        </a:t>
            </a:r>
            <a:r>
              <a:rPr lang="en-US" sz="1600" b="1" i="1" dirty="0" err="1">
                <a:latin typeface="Consolas"/>
              </a:rPr>
              <a:t>i</a:t>
            </a:r>
            <a:r>
              <a:rPr lang="en-US" sz="1600" b="1" i="1" dirty="0">
                <a:latin typeface="Consolas"/>
              </a:rPr>
              <a:t> += 1</a:t>
            </a:r>
          </a:p>
          <a:p>
            <a:pPr>
              <a:buNone/>
            </a:pPr>
            <a:r>
              <a:rPr lang="en-US" sz="1600" b="1" i="1" dirty="0">
                <a:latin typeface="Consolas"/>
              </a:rPr>
              <a:t>        continue</a:t>
            </a:r>
          </a:p>
          <a:p>
            <a:pPr>
              <a:buNone/>
            </a:pPr>
            <a:r>
              <a:rPr lang="en-US" sz="1600" b="1" i="1" dirty="0">
                <a:latin typeface="Consolas"/>
              </a:rPr>
              <a:t>    if </a:t>
            </a:r>
            <a:r>
              <a:rPr lang="en-US" sz="1600" b="1" i="1" dirty="0" err="1">
                <a:latin typeface="Consolas"/>
              </a:rPr>
              <a:t>i</a:t>
            </a:r>
            <a:r>
              <a:rPr lang="en-US" sz="1600" b="1" i="1" dirty="0">
                <a:latin typeface="Consolas"/>
              </a:rPr>
              <a:t> == 5:</a:t>
            </a:r>
          </a:p>
          <a:p>
            <a:pPr>
              <a:buNone/>
            </a:pPr>
            <a:r>
              <a:rPr lang="en-US" sz="1600" b="1" i="1" dirty="0">
                <a:latin typeface="Consolas"/>
              </a:rPr>
              <a:t>        break</a:t>
            </a:r>
          </a:p>
          <a:p>
            <a:pPr>
              <a:buNone/>
            </a:pPr>
            <a:r>
              <a:rPr lang="en-US" sz="1600" b="1" i="1" dirty="0">
                <a:latin typeface="Consolas"/>
              </a:rPr>
              <a:t>    print(</a:t>
            </a:r>
            <a:r>
              <a:rPr lang="en-US" sz="1600" b="1" i="1" dirty="0" err="1">
                <a:latin typeface="Consolas"/>
              </a:rPr>
              <a:t>i</a:t>
            </a:r>
            <a:r>
              <a:rPr lang="en-US" sz="1600" b="1" i="1" dirty="0">
                <a:latin typeface="Consolas"/>
              </a:rPr>
              <a:t>)</a:t>
            </a:r>
          </a:p>
          <a:p>
            <a:pPr>
              <a:buNone/>
            </a:pPr>
            <a:r>
              <a:rPr lang="en-US" sz="1600" b="1" i="1" dirty="0">
                <a:latin typeface="Consolas"/>
              </a:rPr>
              <a:t>    </a:t>
            </a:r>
            <a:r>
              <a:rPr lang="en-US" sz="1600" b="1" i="1" dirty="0" err="1">
                <a:latin typeface="Consolas"/>
              </a:rPr>
              <a:t>i</a:t>
            </a:r>
            <a:r>
              <a:rPr lang="en-US" sz="1600" b="1" i="1" dirty="0">
                <a:latin typeface="Consolas"/>
              </a:rPr>
              <a:t> += 1</a:t>
            </a:r>
          </a:p>
          <a:p>
            <a:pPr marL="82550" indent="0">
              <a:buNone/>
            </a:pPr>
            <a:endParaRPr lang="en-US" sz="1600" dirty="0">
              <a:latin typeface="Consolas"/>
            </a:endParaRPr>
          </a:p>
        </p:txBody>
      </p:sp>
      <p:sp>
        <p:nvSpPr>
          <p:cNvPr id="4" name="TextBox 3">
            <a:extLst>
              <a:ext uri="{FF2B5EF4-FFF2-40B4-BE49-F238E27FC236}">
                <a16:creationId xmlns:a16="http://schemas.microsoft.com/office/drawing/2014/main" id="{93B4486F-936E-002D-83A9-F5C620F49C92}"/>
              </a:ext>
            </a:extLst>
          </p:cNvPr>
          <p:cNvSpPr txBox="1"/>
          <p:nvPr/>
        </p:nvSpPr>
        <p:spPr>
          <a:xfrm>
            <a:off x="2966704" y="2043185"/>
            <a:ext cx="5300074" cy="18158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nsolas"/>
              </a:rPr>
              <a:t>"if" statement checks whether "</a:t>
            </a:r>
            <a:r>
              <a:rPr lang="en-US" dirty="0" err="1">
                <a:latin typeface="Consolas"/>
              </a:rPr>
              <a:t>i</a:t>
            </a:r>
            <a:r>
              <a:rPr lang="en-US" dirty="0">
                <a:latin typeface="Consolas"/>
              </a:rPr>
              <a:t>" is equal to 3. If it is, the "continue" statement is executed, which skips to the next iteration of the loop. If "</a:t>
            </a:r>
            <a:r>
              <a:rPr lang="en-US" dirty="0" err="1">
                <a:latin typeface="Consolas"/>
              </a:rPr>
              <a:t>i</a:t>
            </a:r>
            <a:r>
              <a:rPr lang="en-US" dirty="0">
                <a:latin typeface="Consolas"/>
              </a:rPr>
              <a:t>" is equal to 5, the "break" statement is executed, which exits the loop entirely. Otherwise, the value of "</a:t>
            </a:r>
            <a:r>
              <a:rPr lang="en-US" dirty="0" err="1">
                <a:latin typeface="Consolas"/>
              </a:rPr>
              <a:t>i</a:t>
            </a:r>
            <a:r>
              <a:rPr lang="en-US" dirty="0">
                <a:latin typeface="Consolas"/>
              </a:rPr>
              <a:t>" is printed to the console and incremented by 1. So Output is 1 2 4</a:t>
            </a:r>
            <a:br>
              <a:rPr lang="en-US" dirty="0">
                <a:latin typeface="Consolas"/>
              </a:rPr>
            </a:br>
            <a:endParaRPr lang="en-US" dirty="0">
              <a:latin typeface="Consolas"/>
            </a:endParaRPr>
          </a:p>
        </p:txBody>
      </p:sp>
      <p:sp>
        <p:nvSpPr>
          <p:cNvPr id="5" name="TextBox 4">
            <a:extLst>
              <a:ext uri="{FF2B5EF4-FFF2-40B4-BE49-F238E27FC236}">
                <a16:creationId xmlns:a16="http://schemas.microsoft.com/office/drawing/2014/main" id="{17E405B5-066C-AFA6-3D6E-365F13C622B1}"/>
              </a:ext>
            </a:extLst>
          </p:cNvPr>
          <p:cNvSpPr txBox="1"/>
          <p:nvPr/>
        </p:nvSpPr>
        <p:spPr>
          <a:xfrm>
            <a:off x="2966704" y="3587737"/>
            <a:ext cx="3804043"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onsolas"/>
              </a:rPr>
              <a:t>Else can be used with either loop to have code run once the loop finishes.</a:t>
            </a:r>
          </a:p>
          <a:p>
            <a:r>
              <a:rPr lang="en-US" dirty="0">
                <a:latin typeface="Consolas"/>
              </a:rPr>
              <a:t>Breaking out of a loop will cause the Else block(if present) to be skipped.</a:t>
            </a:r>
          </a:p>
        </p:txBody>
      </p:sp>
    </p:spTree>
    <p:extLst>
      <p:ext uri="{BB962C8B-B14F-4D97-AF65-F5344CB8AC3E}">
        <p14:creationId xmlns:p14="http://schemas.microsoft.com/office/powerpoint/2010/main" val="432464872"/>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2046" y="381700"/>
            <a:ext cx="8418300" cy="578100"/>
          </a:xfrm>
          <a:prstGeom prst="rect">
            <a:avLst/>
          </a:prstGeom>
        </p:spPr>
        <p:txBody>
          <a:bodyPr spcFirstLastPara="1" wrap="square" lIns="91425" tIns="45700" rIns="91425" bIns="45700" anchor="ctr" anchorCtr="0">
            <a:normAutofit/>
          </a:bodyPr>
          <a:lstStyle/>
          <a:p>
            <a:r>
              <a:rPr lang="en-US" dirty="0"/>
              <a:t>Computer Components</a:t>
            </a:r>
          </a:p>
        </p:txBody>
      </p:sp>
      <p:sp>
        <p:nvSpPr>
          <p:cNvPr id="48" name="Google Shape;48;p9"/>
          <p:cNvSpPr txBox="1">
            <a:spLocks noGrp="1"/>
          </p:cNvSpPr>
          <p:nvPr>
            <p:ph type="body" idx="1"/>
          </p:nvPr>
        </p:nvSpPr>
        <p:spPr>
          <a:xfrm>
            <a:off x="283759" y="1002630"/>
            <a:ext cx="8418300" cy="3761400"/>
          </a:xfrm>
          <a:prstGeom prst="rect">
            <a:avLst/>
          </a:prstGeom>
        </p:spPr>
        <p:txBody>
          <a:bodyPr spcFirstLastPara="1" wrap="square" lIns="91425" tIns="45700" rIns="91425" bIns="45700" anchor="t" anchorCtr="0">
            <a:noAutofit/>
          </a:bodyPr>
          <a:lstStyle/>
          <a:p>
            <a:r>
              <a:rPr lang="en-US" sz="1800" dirty="0">
                <a:latin typeface="Consolas"/>
              </a:rPr>
              <a:t>The computer </a:t>
            </a:r>
            <a:r>
              <a:rPr lang="en-US" sz="1800" b="1" dirty="0">
                <a:latin typeface="Consolas"/>
              </a:rPr>
              <a:t>case </a:t>
            </a:r>
            <a:r>
              <a:rPr lang="en-US" sz="1800" dirty="0">
                <a:latin typeface="Consolas"/>
              </a:rPr>
              <a:t>encloses most of the components of the system.</a:t>
            </a:r>
            <a:endParaRPr lang="en-US" dirty="0"/>
          </a:p>
          <a:p>
            <a:r>
              <a:rPr lang="en-US" sz="1800" dirty="0">
                <a:latin typeface="Consolas"/>
              </a:rPr>
              <a:t>A </a:t>
            </a:r>
            <a:r>
              <a:rPr lang="en-US" sz="1800" b="1" dirty="0">
                <a:latin typeface="Consolas"/>
              </a:rPr>
              <a:t>power supply unit (PSU)</a:t>
            </a:r>
            <a:r>
              <a:rPr lang="en-US" sz="1800" dirty="0">
                <a:latin typeface="Consolas"/>
              </a:rPr>
              <a:t> converts alternating current (AC) electric power to low-voltage direct current (DC) power for the computer.</a:t>
            </a:r>
          </a:p>
          <a:p>
            <a:r>
              <a:rPr lang="en-US" sz="1800" b="1" dirty="0">
                <a:latin typeface="Consolas"/>
              </a:rPr>
              <a:t>Mother Board</a:t>
            </a:r>
            <a:r>
              <a:rPr lang="en-US" sz="1800" dirty="0">
                <a:latin typeface="Consolas"/>
              </a:rPr>
              <a:t> is a board with integrated circuitry that connects the other parts of the computer including the CPU, the RAM, the disk drives  as well as any peripherals connected via the ports or the expansion slot.</a:t>
            </a:r>
          </a:p>
          <a:p>
            <a:r>
              <a:rPr lang="en-US" sz="1800" dirty="0">
                <a:latin typeface="Consolas"/>
              </a:rPr>
              <a:t>A </a:t>
            </a:r>
            <a:r>
              <a:rPr lang="en-US" sz="1800" b="1" dirty="0">
                <a:latin typeface="Consolas"/>
              </a:rPr>
              <a:t>storage device</a:t>
            </a:r>
            <a:r>
              <a:rPr lang="en-US" sz="1800" dirty="0">
                <a:latin typeface="Consolas"/>
              </a:rPr>
              <a:t> is any computing hardware and digital media that is used for storing, porting and extracting data files and objects.</a:t>
            </a:r>
          </a:p>
          <a:p>
            <a:pPr marL="82550" indent="0">
              <a:buNone/>
            </a:pPr>
            <a:endParaRPr lang="en-US" sz="1800" dirty="0">
              <a:latin typeface="Consolas"/>
            </a:endParaRPr>
          </a:p>
          <a:p>
            <a:endParaRPr lang="en-US" sz="1800" dirty="0">
              <a:latin typeface="Consolas"/>
            </a:endParaRPr>
          </a:p>
          <a:p>
            <a:endParaRPr lang="en-US" sz="1800" dirty="0">
              <a:latin typeface="Consolas"/>
            </a:endParaRPr>
          </a:p>
          <a:p>
            <a:pPr marL="82550" indent="0">
              <a:buNone/>
            </a:pPr>
            <a:r>
              <a:rPr lang="en-US" sz="1800" dirty="0">
                <a:latin typeface="Consolas"/>
              </a:rPr>
              <a:t> </a:t>
            </a:r>
            <a:br>
              <a:rPr lang="en-US" sz="1800" dirty="0">
                <a:latin typeface="Consolas"/>
              </a:rPr>
            </a:br>
            <a:endParaRPr lang="en-US" sz="1800" dirty="0">
              <a:latin typeface="Consolas"/>
            </a:endParaRPr>
          </a:p>
        </p:txBody>
      </p:sp>
    </p:spTree>
    <p:extLst>
      <p:ext uri="{BB962C8B-B14F-4D97-AF65-F5344CB8AC3E}">
        <p14:creationId xmlns:p14="http://schemas.microsoft.com/office/powerpoint/2010/main" val="776998655"/>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C18CD-D867-A9A8-F558-503C44D35740}"/>
              </a:ext>
            </a:extLst>
          </p:cNvPr>
          <p:cNvSpPr>
            <a:spLocks noGrp="1"/>
          </p:cNvSpPr>
          <p:nvPr>
            <p:ph type="title"/>
          </p:nvPr>
        </p:nvSpPr>
        <p:spPr/>
        <p:txBody>
          <a:bodyPr/>
          <a:lstStyle/>
          <a:p>
            <a:r>
              <a:rPr lang="en-US"/>
              <a:t>Data structures in Python</a:t>
            </a:r>
          </a:p>
        </p:txBody>
      </p:sp>
      <p:sp>
        <p:nvSpPr>
          <p:cNvPr id="3" name="Text Placeholder 2">
            <a:extLst>
              <a:ext uri="{FF2B5EF4-FFF2-40B4-BE49-F238E27FC236}">
                <a16:creationId xmlns:a16="http://schemas.microsoft.com/office/drawing/2014/main" id="{8563AA6D-5C76-DDB4-B3AF-139A5EB17D86}"/>
              </a:ext>
            </a:extLst>
          </p:cNvPr>
          <p:cNvSpPr>
            <a:spLocks noGrp="1"/>
          </p:cNvSpPr>
          <p:nvPr>
            <p:ph type="body" idx="1"/>
          </p:nvPr>
        </p:nvSpPr>
        <p:spPr>
          <a:xfrm>
            <a:off x="354218" y="838227"/>
            <a:ext cx="8418300" cy="3761400"/>
          </a:xfrm>
        </p:spPr>
        <p:txBody>
          <a:bodyPr spcFirstLastPara="1" wrap="square" lIns="91425" tIns="45700" rIns="91425" bIns="45700" anchor="t" anchorCtr="0">
            <a:noAutofit/>
          </a:bodyPr>
          <a:lstStyle/>
          <a:p>
            <a:pPr>
              <a:buNone/>
            </a:pPr>
            <a:r>
              <a:rPr lang="en-US" sz="1600" b="1">
                <a:latin typeface="Consolas"/>
              </a:rPr>
              <a:t>Lists</a:t>
            </a:r>
            <a:endParaRPr lang="en-US" sz="1600">
              <a:latin typeface="Consolas"/>
            </a:endParaRPr>
          </a:p>
          <a:p>
            <a:pPr marL="82550" indent="0">
              <a:buNone/>
            </a:pPr>
            <a:r>
              <a:rPr lang="en-US" sz="1600">
                <a:latin typeface="Consolas"/>
              </a:rPr>
              <a:t>Lists are ordered collections of items that can contain any data type, including other lists. To create a list, you can use square brackets, with each item separated by a comma:</a:t>
            </a:r>
            <a:endParaRPr lang="en-US"/>
          </a:p>
          <a:p>
            <a:pPr marL="82550" indent="0">
              <a:buNone/>
            </a:pPr>
            <a:r>
              <a:rPr lang="en-US" sz="1600" b="1" err="1">
                <a:latin typeface="Consolas"/>
              </a:rPr>
              <a:t>my_list</a:t>
            </a:r>
            <a:r>
              <a:rPr lang="en-US" sz="1600" b="1">
                <a:latin typeface="Consolas"/>
              </a:rPr>
              <a:t> = [1, 2, 3, "hello", True, [4, 5, 6]]</a:t>
            </a:r>
          </a:p>
          <a:p>
            <a:pPr>
              <a:buNone/>
            </a:pPr>
            <a:r>
              <a:rPr lang="en-US" sz="1600">
                <a:latin typeface="Consolas"/>
              </a:rPr>
              <a:t>Lists are mutable, meaning you can add, remove, or modify items within the list. Here are some useful methods you can use on a list:</a:t>
            </a:r>
          </a:p>
          <a:p>
            <a:pPr marL="285750" indent="-285750"/>
            <a:r>
              <a:rPr lang="en-US" sz="1600" b="1">
                <a:latin typeface="Consolas"/>
              </a:rPr>
              <a:t>append(item)</a:t>
            </a:r>
            <a:r>
              <a:rPr lang="en-US" sz="1600">
                <a:latin typeface="Consolas"/>
              </a:rPr>
              <a:t>: adds an item to the end of the list</a:t>
            </a:r>
          </a:p>
          <a:p>
            <a:pPr marL="285750" indent="-285750"/>
            <a:r>
              <a:rPr lang="en-US" sz="1600" b="1">
                <a:latin typeface="Consolas"/>
              </a:rPr>
              <a:t>insert(index, item)</a:t>
            </a:r>
            <a:r>
              <a:rPr lang="en-US" sz="1600">
                <a:latin typeface="Consolas"/>
              </a:rPr>
              <a:t>: inserts an item at a specific index</a:t>
            </a:r>
          </a:p>
          <a:p>
            <a:pPr marL="285750" indent="-285750"/>
            <a:r>
              <a:rPr lang="en-US" sz="1600" b="1">
                <a:latin typeface="Consolas"/>
              </a:rPr>
              <a:t>remove(item)</a:t>
            </a:r>
            <a:r>
              <a:rPr lang="en-US" sz="1600">
                <a:latin typeface="Consolas"/>
              </a:rPr>
              <a:t>: removes the first occurrence of an item from the list</a:t>
            </a:r>
          </a:p>
          <a:p>
            <a:pPr marL="285750" indent="-285750"/>
            <a:r>
              <a:rPr lang="en-US" sz="1600" b="1">
                <a:latin typeface="Consolas"/>
              </a:rPr>
              <a:t>pop(index)</a:t>
            </a:r>
            <a:r>
              <a:rPr lang="en-US" sz="1600">
                <a:latin typeface="Consolas"/>
              </a:rPr>
              <a:t>: removes and returns the item at a specific index</a:t>
            </a:r>
            <a:endParaRPr lang="en-US" sz="1600"/>
          </a:p>
          <a:p>
            <a:pPr marL="285750" indent="-285750"/>
            <a:r>
              <a:rPr lang="en-US" sz="1600" b="1">
                <a:latin typeface="Consolas"/>
              </a:rPr>
              <a:t>sort()</a:t>
            </a:r>
            <a:r>
              <a:rPr lang="en-US" sz="1600">
                <a:latin typeface="Consolas"/>
              </a:rPr>
              <a:t>: sorts the items in the list in ascending order</a:t>
            </a:r>
            <a:endParaRPr lang="en-US" sz="1600"/>
          </a:p>
          <a:p>
            <a:pPr marL="285750" indent="-285750"/>
            <a:r>
              <a:rPr lang="en-US" sz="1600" b="1">
                <a:latin typeface="Consolas"/>
              </a:rPr>
              <a:t>reverse()</a:t>
            </a:r>
            <a:r>
              <a:rPr lang="en-US" sz="1600">
                <a:latin typeface="Consolas"/>
              </a:rPr>
              <a:t>: reverses the order of the items in the list.</a:t>
            </a:r>
            <a:endParaRPr lang="en-US"/>
          </a:p>
          <a:p>
            <a:pPr marL="0" indent="0">
              <a:buNone/>
            </a:pPr>
            <a:endParaRPr lang="en-US" sz="1600">
              <a:latin typeface="Consolas"/>
            </a:endParaRPr>
          </a:p>
          <a:p>
            <a:pPr marL="82550" indent="0">
              <a:buNone/>
            </a:pPr>
            <a:endParaRPr lang="en-US" sz="1600">
              <a:latin typeface="Consolas"/>
            </a:endParaRPr>
          </a:p>
          <a:p>
            <a:pPr marL="82550" indent="0">
              <a:buNone/>
            </a:pPr>
            <a:endParaRPr lang="en-US" sz="1600">
              <a:latin typeface="Consolas"/>
            </a:endParaRPr>
          </a:p>
        </p:txBody>
      </p:sp>
    </p:spTree>
    <p:extLst>
      <p:ext uri="{BB962C8B-B14F-4D97-AF65-F5344CB8AC3E}">
        <p14:creationId xmlns:p14="http://schemas.microsoft.com/office/powerpoint/2010/main" val="205789965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31C533-F363-7C54-5682-31F03E5EDC6C}"/>
              </a:ext>
            </a:extLst>
          </p:cNvPr>
          <p:cNvSpPr>
            <a:spLocks noGrp="1"/>
          </p:cNvSpPr>
          <p:nvPr>
            <p:ph type="body" idx="1"/>
          </p:nvPr>
        </p:nvSpPr>
        <p:spPr>
          <a:xfrm>
            <a:off x="362046" y="321528"/>
            <a:ext cx="8418300" cy="4231126"/>
          </a:xfrm>
        </p:spPr>
        <p:txBody>
          <a:bodyPr spcFirstLastPara="1" wrap="square" lIns="91425" tIns="45700" rIns="91425" bIns="45700" anchor="t" anchorCtr="0">
            <a:noAutofit/>
          </a:bodyPr>
          <a:lstStyle/>
          <a:p>
            <a:pPr marL="285750" indent="-285750"/>
            <a:r>
              <a:rPr lang="en-US" sz="1600" b="1">
                <a:latin typeface="Consolas"/>
              </a:rPr>
              <a:t>index(item)</a:t>
            </a:r>
            <a:r>
              <a:rPr lang="en-US" sz="1600">
                <a:latin typeface="Consolas"/>
              </a:rPr>
              <a:t>: returns the index of the first occurrence of an item in the list</a:t>
            </a:r>
            <a:endParaRPr lang="en-US"/>
          </a:p>
          <a:p>
            <a:pPr marL="285750" indent="-285750"/>
            <a:r>
              <a:rPr lang="en-US" sz="1600" b="1">
                <a:latin typeface="Consolas"/>
              </a:rPr>
              <a:t>count(item)</a:t>
            </a:r>
            <a:r>
              <a:rPr lang="en-US" sz="1600">
                <a:latin typeface="Consolas"/>
              </a:rPr>
              <a:t>: returns the number of times an item appears in the list</a:t>
            </a:r>
          </a:p>
          <a:p>
            <a:pPr marL="0" indent="0">
              <a:buNone/>
            </a:pPr>
            <a:endParaRPr lang="en-US" sz="1600">
              <a:latin typeface="Consolas"/>
            </a:endParaRPr>
          </a:p>
          <a:p>
            <a:pPr marL="0" indent="0">
              <a:buNone/>
            </a:pPr>
            <a:r>
              <a:rPr lang="en-US" sz="1600">
                <a:latin typeface="Consolas"/>
              </a:rPr>
              <a:t>Example </a:t>
            </a:r>
          </a:p>
          <a:p>
            <a:pPr>
              <a:buNone/>
            </a:pPr>
            <a:r>
              <a:rPr lang="en-US" sz="1600" b="1">
                <a:latin typeface="Consolas"/>
              </a:rPr>
              <a:t>fruits = ["apple", "banana", "orange"]</a:t>
            </a:r>
            <a:endParaRPr lang="en-US" b="1">
              <a:latin typeface="Consolas"/>
            </a:endParaRPr>
          </a:p>
          <a:p>
            <a:pPr>
              <a:buNone/>
            </a:pPr>
            <a:r>
              <a:rPr lang="en-US" sz="1600" b="1" err="1">
                <a:latin typeface="Consolas"/>
              </a:rPr>
              <a:t>fruits.append</a:t>
            </a:r>
            <a:r>
              <a:rPr lang="en-US" sz="1600" b="1">
                <a:latin typeface="Consolas"/>
              </a:rPr>
              <a:t>("grape") </a:t>
            </a:r>
            <a:r>
              <a:rPr lang="en-US" sz="1600">
                <a:latin typeface="Consolas"/>
              </a:rPr>
              <a:t># ["apple", "banana", "grape" , "orange"]</a:t>
            </a:r>
            <a:endParaRPr lang="en-US" sz="1600"/>
          </a:p>
          <a:p>
            <a:pPr>
              <a:buNone/>
            </a:pPr>
            <a:r>
              <a:rPr lang="en-US" sz="1600" b="1" err="1">
                <a:latin typeface="Consolas"/>
              </a:rPr>
              <a:t>fruits.insert</a:t>
            </a:r>
            <a:r>
              <a:rPr lang="en-US" sz="1600" b="1">
                <a:latin typeface="Consolas"/>
              </a:rPr>
              <a:t>(1, "kiwi") </a:t>
            </a:r>
            <a:r>
              <a:rPr lang="en-US" sz="1600">
                <a:latin typeface="Consolas"/>
              </a:rPr>
              <a:t># ["</a:t>
            </a:r>
            <a:r>
              <a:rPr lang="en-US" sz="1600" err="1">
                <a:latin typeface="Consolas"/>
              </a:rPr>
              <a:t>apple","kiwi","banana","grape</a:t>
            </a:r>
            <a:r>
              <a:rPr lang="en-US" sz="1600">
                <a:latin typeface="Consolas"/>
              </a:rPr>
              <a:t>", "orange"]</a:t>
            </a:r>
            <a:endParaRPr lang="en-US" sz="1600"/>
          </a:p>
          <a:p>
            <a:pPr>
              <a:buNone/>
            </a:pPr>
            <a:r>
              <a:rPr lang="en-US" sz="1600" b="1" err="1">
                <a:latin typeface="Consolas"/>
              </a:rPr>
              <a:t>fruits.remove</a:t>
            </a:r>
            <a:r>
              <a:rPr lang="en-US" sz="1600" b="1">
                <a:latin typeface="Consolas"/>
              </a:rPr>
              <a:t>("orange") </a:t>
            </a:r>
            <a:r>
              <a:rPr lang="en-US" sz="1600">
                <a:latin typeface="Consolas"/>
              </a:rPr>
              <a:t># ["</a:t>
            </a:r>
            <a:r>
              <a:rPr lang="en-US" sz="1600" err="1">
                <a:latin typeface="Consolas"/>
              </a:rPr>
              <a:t>apple","kiwi","banana","grape</a:t>
            </a:r>
            <a:r>
              <a:rPr lang="en-US" sz="1600">
                <a:latin typeface="Consolas"/>
              </a:rPr>
              <a:t>"]</a:t>
            </a:r>
            <a:endParaRPr lang="en-US">
              <a:latin typeface="Consolas"/>
            </a:endParaRPr>
          </a:p>
          <a:p>
            <a:pPr>
              <a:buNone/>
            </a:pPr>
            <a:r>
              <a:rPr lang="en-US" sz="1600" b="1" err="1">
                <a:latin typeface="Consolas"/>
              </a:rPr>
              <a:t>orange_index</a:t>
            </a:r>
            <a:r>
              <a:rPr lang="en-US" sz="1600" b="1">
                <a:latin typeface="Consolas"/>
              </a:rPr>
              <a:t> = </a:t>
            </a:r>
            <a:r>
              <a:rPr lang="en-US" sz="1600" b="1" err="1">
                <a:latin typeface="Consolas"/>
              </a:rPr>
              <a:t>fruits.index</a:t>
            </a:r>
            <a:r>
              <a:rPr lang="en-US" sz="1600" b="1">
                <a:latin typeface="Consolas"/>
              </a:rPr>
              <a:t>("orange")</a:t>
            </a:r>
            <a:r>
              <a:rPr lang="en-US" sz="1600">
                <a:latin typeface="Consolas"/>
              </a:rPr>
              <a:t>#raises </a:t>
            </a:r>
            <a:r>
              <a:rPr lang="en-US" sz="1600" err="1">
                <a:latin typeface="Consolas"/>
              </a:rPr>
              <a:t>ValueError</a:t>
            </a:r>
            <a:r>
              <a:rPr lang="en-US" sz="1600">
                <a:latin typeface="Consolas"/>
              </a:rPr>
              <a:t> if not in fruits</a:t>
            </a:r>
            <a:endParaRPr lang="en-US">
              <a:latin typeface="Consolas"/>
            </a:endParaRPr>
          </a:p>
          <a:p>
            <a:pPr>
              <a:buNone/>
            </a:pPr>
            <a:r>
              <a:rPr lang="en-US" sz="1600" b="1" err="1">
                <a:latin typeface="Consolas"/>
              </a:rPr>
              <a:t>last_fruit</a:t>
            </a:r>
            <a:r>
              <a:rPr lang="en-US" sz="1600" b="1">
                <a:latin typeface="Consolas"/>
              </a:rPr>
              <a:t> = </a:t>
            </a:r>
            <a:r>
              <a:rPr lang="en-US" sz="1600" b="1" err="1">
                <a:latin typeface="Consolas"/>
              </a:rPr>
              <a:t>fruits.pop</a:t>
            </a:r>
            <a:r>
              <a:rPr lang="en-US" sz="1600" b="1">
                <a:latin typeface="Consolas"/>
              </a:rPr>
              <a:t>() </a:t>
            </a:r>
            <a:endParaRPr lang="en-US" b="1">
              <a:latin typeface="Consolas"/>
            </a:endParaRPr>
          </a:p>
          <a:p>
            <a:pPr>
              <a:buNone/>
            </a:pPr>
            <a:r>
              <a:rPr lang="en-US" sz="1600" b="1">
                <a:latin typeface="Consolas"/>
              </a:rPr>
              <a:t>print(fruits)  </a:t>
            </a:r>
            <a:r>
              <a:rPr lang="en-US" sz="1600">
                <a:latin typeface="Consolas"/>
              </a:rPr>
              <a:t># prints ["apple", "kiwi", "banana", "grape"]</a:t>
            </a:r>
            <a:endParaRPr lang="en-US">
              <a:latin typeface="Consolas"/>
            </a:endParaRPr>
          </a:p>
          <a:p>
            <a:pPr>
              <a:buNone/>
            </a:pPr>
            <a:r>
              <a:rPr lang="en-US" sz="1600" b="1">
                <a:latin typeface="Consolas"/>
              </a:rPr>
              <a:t>print(</a:t>
            </a:r>
            <a:r>
              <a:rPr lang="en-US" sz="1600" b="1" err="1">
                <a:latin typeface="Consolas"/>
              </a:rPr>
              <a:t>orange_index</a:t>
            </a:r>
            <a:r>
              <a:rPr lang="en-US" sz="1600" b="1">
                <a:latin typeface="Consolas"/>
              </a:rPr>
              <a:t>)  </a:t>
            </a:r>
            <a:r>
              <a:rPr lang="en-US" sz="1600">
                <a:latin typeface="Consolas"/>
              </a:rPr>
              <a:t># prints 2</a:t>
            </a:r>
            <a:endParaRPr lang="en-US">
              <a:latin typeface="Consolas"/>
            </a:endParaRPr>
          </a:p>
          <a:p>
            <a:pPr>
              <a:buNone/>
            </a:pPr>
            <a:r>
              <a:rPr lang="en-US" sz="1600" b="1">
                <a:latin typeface="Consolas"/>
              </a:rPr>
              <a:t>print(</a:t>
            </a:r>
            <a:r>
              <a:rPr lang="en-US" sz="1600" b="1" err="1">
                <a:latin typeface="Consolas"/>
              </a:rPr>
              <a:t>last_fruit</a:t>
            </a:r>
            <a:r>
              <a:rPr lang="en-US" sz="1600" b="1">
                <a:latin typeface="Consolas"/>
              </a:rPr>
              <a:t>)  </a:t>
            </a:r>
            <a:r>
              <a:rPr lang="en-US" sz="1600">
                <a:latin typeface="Consolas"/>
              </a:rPr>
              <a:t># prints "grape"</a:t>
            </a:r>
            <a:endParaRPr lang="en-US">
              <a:latin typeface="Consolas"/>
            </a:endParaRPr>
          </a:p>
          <a:p>
            <a:pPr>
              <a:buNone/>
            </a:pPr>
            <a:endParaRPr lang="en-US" sz="1600">
              <a:latin typeface="Consolas"/>
            </a:endParaRPr>
          </a:p>
        </p:txBody>
      </p:sp>
    </p:spTree>
    <p:extLst>
      <p:ext uri="{BB962C8B-B14F-4D97-AF65-F5344CB8AC3E}">
        <p14:creationId xmlns:p14="http://schemas.microsoft.com/office/powerpoint/2010/main" val="2073627006"/>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31C533-F363-7C54-5682-31F03E5EDC6C}"/>
              </a:ext>
            </a:extLst>
          </p:cNvPr>
          <p:cNvSpPr>
            <a:spLocks noGrp="1"/>
          </p:cNvSpPr>
          <p:nvPr>
            <p:ph type="body" idx="1"/>
          </p:nvPr>
        </p:nvSpPr>
        <p:spPr>
          <a:xfrm>
            <a:off x="362046" y="423302"/>
            <a:ext cx="8418300" cy="4340728"/>
          </a:xfrm>
        </p:spPr>
        <p:txBody>
          <a:bodyPr spcFirstLastPara="1" wrap="square" lIns="91425" tIns="45700" rIns="91425" bIns="45700" anchor="t" anchorCtr="0">
            <a:noAutofit/>
          </a:bodyPr>
          <a:lstStyle/>
          <a:p>
            <a:pPr>
              <a:buNone/>
            </a:pPr>
            <a:r>
              <a:rPr lang="en-US" sz="1600" b="1">
                <a:latin typeface="Consolas"/>
              </a:rPr>
              <a:t>Tuples :</a:t>
            </a:r>
          </a:p>
          <a:p>
            <a:pPr marL="82550" indent="0">
              <a:buNone/>
            </a:pPr>
            <a:r>
              <a:rPr lang="en-US" sz="1600">
                <a:latin typeface="Consolas"/>
              </a:rPr>
              <a:t>A tuple is an ordered collection of values, similar to a list. However, tuples are immutable, which means that once a tuple is created, its contents cannot be changed. To create a tuple, you can use </a:t>
            </a:r>
            <a:r>
              <a:rPr lang="en-US" sz="1600" err="1">
                <a:latin typeface="Consolas"/>
              </a:rPr>
              <a:t>paranthesis</a:t>
            </a:r>
            <a:r>
              <a:rPr lang="en-US" sz="1600">
                <a:latin typeface="Consolas"/>
              </a:rPr>
              <a:t>, with each item separated by a comma:</a:t>
            </a:r>
          </a:p>
          <a:p>
            <a:pPr marL="82550" indent="0">
              <a:buNone/>
            </a:pPr>
            <a:r>
              <a:rPr lang="en-US" sz="1600" err="1">
                <a:latin typeface="Consolas"/>
              </a:rPr>
              <a:t>My_tuple</a:t>
            </a:r>
            <a:r>
              <a:rPr lang="en-US" sz="1600">
                <a:latin typeface="Consolas"/>
              </a:rPr>
              <a:t> = ("</a:t>
            </a:r>
            <a:r>
              <a:rPr lang="en-US" sz="1600" err="1">
                <a:latin typeface="Consolas"/>
              </a:rPr>
              <a:t>abc</a:t>
            </a:r>
            <a:r>
              <a:rPr lang="en-US" sz="1600">
                <a:latin typeface="Consolas"/>
              </a:rPr>
              <a:t>", 34, True)</a:t>
            </a:r>
          </a:p>
          <a:p>
            <a:pPr marL="425450" indent="-342900"/>
            <a:r>
              <a:rPr lang="en-US" sz="1600" b="1">
                <a:latin typeface="Consolas"/>
              </a:rPr>
              <a:t>count():</a:t>
            </a:r>
            <a:r>
              <a:rPr lang="en-US" sz="1600">
                <a:latin typeface="Consolas"/>
              </a:rPr>
              <a:t> returns the number of times a specific value appears in a tuple.</a:t>
            </a:r>
          </a:p>
          <a:p>
            <a:pPr marL="425450" indent="-342900"/>
            <a:r>
              <a:rPr lang="en-US" sz="1600" b="1">
                <a:latin typeface="Consolas"/>
              </a:rPr>
              <a:t>index():</a:t>
            </a:r>
            <a:r>
              <a:rPr lang="en-US" sz="1600">
                <a:latin typeface="Consolas"/>
              </a:rPr>
              <a:t> returns the index of the first occurrence of a specific value in a tuple.</a:t>
            </a:r>
          </a:p>
          <a:p>
            <a:pPr marL="82550" indent="0">
              <a:buNone/>
            </a:pPr>
            <a:endParaRPr lang="en-US" sz="1600">
              <a:latin typeface="Consolas"/>
            </a:endParaRPr>
          </a:p>
          <a:p>
            <a:pPr marL="82550" indent="0">
              <a:buNone/>
            </a:pPr>
            <a:r>
              <a:rPr lang="en-US" sz="1600">
                <a:latin typeface="Consolas"/>
              </a:rPr>
              <a:t>Example</a:t>
            </a:r>
          </a:p>
          <a:p>
            <a:pPr marL="82550" indent="0">
              <a:buNone/>
            </a:pPr>
            <a:r>
              <a:rPr lang="en-US" sz="1600" b="1" err="1">
                <a:latin typeface="Consolas"/>
              </a:rPr>
              <a:t>my_tuple</a:t>
            </a:r>
            <a:r>
              <a:rPr lang="en-US" sz="1600" b="1">
                <a:latin typeface="Consolas"/>
              </a:rPr>
              <a:t> = (1, 2, 3, 2, 4, 2) </a:t>
            </a:r>
          </a:p>
          <a:p>
            <a:pPr marL="82550" indent="0">
              <a:buNone/>
            </a:pPr>
            <a:r>
              <a:rPr lang="en-US" sz="1600" b="1">
                <a:latin typeface="Consolas"/>
              </a:rPr>
              <a:t>count_of_2 = </a:t>
            </a:r>
            <a:r>
              <a:rPr lang="en-US" sz="1600" b="1" err="1">
                <a:latin typeface="Consolas"/>
              </a:rPr>
              <a:t>my_tuple.count</a:t>
            </a:r>
            <a:r>
              <a:rPr lang="en-US" sz="1600" b="1">
                <a:latin typeface="Consolas"/>
              </a:rPr>
              <a:t>(2)</a:t>
            </a:r>
            <a:r>
              <a:rPr lang="en-US" sz="1600">
                <a:latin typeface="Consolas"/>
              </a:rPr>
              <a:t> # 3</a:t>
            </a:r>
          </a:p>
          <a:p>
            <a:pPr marL="82550" indent="0">
              <a:buNone/>
            </a:pPr>
            <a:r>
              <a:rPr lang="en-US" sz="1600" b="1">
                <a:latin typeface="Consolas"/>
              </a:rPr>
              <a:t>index_of_2 = </a:t>
            </a:r>
            <a:r>
              <a:rPr lang="en-US" sz="1600" b="1" err="1">
                <a:latin typeface="Consolas"/>
              </a:rPr>
              <a:t>my_tuple.index</a:t>
            </a:r>
            <a:r>
              <a:rPr lang="en-US" sz="1600" b="1">
                <a:latin typeface="Consolas"/>
              </a:rPr>
              <a:t>(2) </a:t>
            </a:r>
            <a:r>
              <a:rPr lang="en-US" sz="1600">
                <a:latin typeface="Consolas"/>
              </a:rPr>
              <a:t># 1</a:t>
            </a:r>
          </a:p>
        </p:txBody>
      </p:sp>
    </p:spTree>
    <p:extLst>
      <p:ext uri="{BB962C8B-B14F-4D97-AF65-F5344CB8AC3E}">
        <p14:creationId xmlns:p14="http://schemas.microsoft.com/office/powerpoint/2010/main" val="3401128737"/>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F31C533-F363-7C54-5682-31F03E5EDC6C}"/>
              </a:ext>
            </a:extLst>
          </p:cNvPr>
          <p:cNvSpPr>
            <a:spLocks noGrp="1"/>
          </p:cNvSpPr>
          <p:nvPr>
            <p:ph type="body" idx="1"/>
          </p:nvPr>
        </p:nvSpPr>
        <p:spPr>
          <a:xfrm>
            <a:off x="362046" y="423302"/>
            <a:ext cx="8418300" cy="4340728"/>
          </a:xfrm>
        </p:spPr>
        <p:txBody>
          <a:bodyPr spcFirstLastPara="1" wrap="square" lIns="91425" tIns="45700" rIns="91425" bIns="45700" anchor="t" anchorCtr="0">
            <a:noAutofit/>
          </a:bodyPr>
          <a:lstStyle/>
          <a:p>
            <a:pPr>
              <a:buNone/>
            </a:pPr>
            <a:r>
              <a:rPr lang="en-US" sz="1600" b="1">
                <a:latin typeface="Consolas"/>
              </a:rPr>
              <a:t>Dictionaries:</a:t>
            </a:r>
            <a:endParaRPr lang="en-US" sz="1600">
              <a:latin typeface="Consolas"/>
            </a:endParaRPr>
          </a:p>
          <a:p>
            <a:pPr marL="82550" indent="0">
              <a:buNone/>
            </a:pPr>
            <a:r>
              <a:rPr lang="en-US" sz="1600">
                <a:latin typeface="Consolas"/>
              </a:rPr>
              <a:t>A dictionary is an unordered collection of key-value pairs. Each key in a dictionary must be unique, and keys are used to access their corresponding values.</a:t>
            </a:r>
          </a:p>
          <a:p>
            <a:pPr marL="82550" indent="0">
              <a:buNone/>
            </a:pPr>
            <a:r>
              <a:rPr lang="en-US" sz="1600" err="1"/>
              <a:t>my_dict</a:t>
            </a:r>
            <a:r>
              <a:rPr lang="en-US" sz="1600"/>
              <a:t> = {'apple': 1, 'banana': 2, 'orange': 3}</a:t>
            </a:r>
          </a:p>
          <a:p>
            <a:pPr marL="82550" indent="0">
              <a:buNone/>
            </a:pPr>
            <a:r>
              <a:rPr lang="en-US" sz="1600" b="1" i="1">
                <a:latin typeface="Consolas"/>
              </a:rPr>
              <a:t>Dictionary methods</a:t>
            </a:r>
          </a:p>
          <a:p>
            <a:pPr marL="368300" indent="-285750"/>
            <a:r>
              <a:rPr lang="en-US" sz="1600" b="1">
                <a:latin typeface="Consolas"/>
              </a:rPr>
              <a:t>keys(): </a:t>
            </a:r>
            <a:r>
              <a:rPr lang="en-US" sz="1600">
                <a:latin typeface="Consolas"/>
              </a:rPr>
              <a:t>returns a list of all the keys in a dictionary.</a:t>
            </a:r>
          </a:p>
          <a:p>
            <a:pPr marL="368300" indent="-285750"/>
            <a:r>
              <a:rPr lang="en-US" sz="1600" b="1">
                <a:latin typeface="Consolas"/>
              </a:rPr>
              <a:t>values():</a:t>
            </a:r>
            <a:r>
              <a:rPr lang="en-US" sz="1600">
                <a:latin typeface="Consolas"/>
              </a:rPr>
              <a:t> returns a list of all the values in a dictionary.</a:t>
            </a:r>
          </a:p>
          <a:p>
            <a:pPr marL="368300" indent="-285750"/>
            <a:r>
              <a:rPr lang="en-US" sz="1600" b="1">
                <a:latin typeface="Consolas"/>
              </a:rPr>
              <a:t>items():</a:t>
            </a:r>
            <a:r>
              <a:rPr lang="en-US" sz="1600">
                <a:latin typeface="Consolas"/>
              </a:rPr>
              <a:t> returns a list of all the key-value pairs in a dictionary as tuples. </a:t>
            </a:r>
          </a:p>
          <a:p>
            <a:pPr marL="368300" indent="-285750"/>
            <a:r>
              <a:rPr lang="en-US" sz="1600" b="1">
                <a:latin typeface="Consolas"/>
              </a:rPr>
              <a:t>get():</a:t>
            </a:r>
            <a:r>
              <a:rPr lang="en-US" sz="1600">
                <a:latin typeface="Consolas"/>
              </a:rPr>
              <a:t> returns the value of a specified key in a dictionary. If the key does not exist in the dictionary, it returns a default value.</a:t>
            </a:r>
          </a:p>
          <a:p>
            <a:pPr marL="285750" indent="-285750"/>
            <a:r>
              <a:rPr lang="en-US" sz="1600" b="1">
                <a:latin typeface="Consolas"/>
              </a:rPr>
              <a:t>update(</a:t>
            </a:r>
            <a:r>
              <a:rPr lang="en-US" sz="1600" b="1" err="1">
                <a:latin typeface="Consolas"/>
              </a:rPr>
              <a:t>other_dict</a:t>
            </a:r>
            <a:r>
              <a:rPr lang="en-US" sz="1600" b="1">
                <a:latin typeface="Consolas"/>
              </a:rPr>
              <a:t>):</a:t>
            </a:r>
            <a:r>
              <a:rPr lang="en-US" sz="1600">
                <a:latin typeface="Consolas"/>
              </a:rPr>
              <a:t> adds the key-value pairs from </a:t>
            </a:r>
            <a:r>
              <a:rPr lang="en-US" sz="1600" b="1" err="1">
                <a:latin typeface="Consolas"/>
              </a:rPr>
              <a:t>other_dict</a:t>
            </a:r>
            <a:r>
              <a:rPr lang="en-US" sz="1600">
                <a:latin typeface="Consolas"/>
              </a:rPr>
              <a:t> to the dictionary.</a:t>
            </a:r>
          </a:p>
          <a:p>
            <a:pPr marL="82550" indent="0">
              <a:buNone/>
            </a:pPr>
            <a:endParaRPr lang="en-US" sz="1600">
              <a:latin typeface="Consolas"/>
            </a:endParaRPr>
          </a:p>
        </p:txBody>
      </p:sp>
    </p:spTree>
    <p:extLst>
      <p:ext uri="{BB962C8B-B14F-4D97-AF65-F5344CB8AC3E}">
        <p14:creationId xmlns:p14="http://schemas.microsoft.com/office/powerpoint/2010/main" val="2786312396"/>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DD4436B-BF59-C8F2-BFA8-AE0C8069165D}"/>
              </a:ext>
            </a:extLst>
          </p:cNvPr>
          <p:cNvSpPr>
            <a:spLocks noGrp="1"/>
          </p:cNvSpPr>
          <p:nvPr>
            <p:ph type="body" idx="1"/>
          </p:nvPr>
        </p:nvSpPr>
        <p:spPr>
          <a:xfrm>
            <a:off x="432505" y="830398"/>
            <a:ext cx="8418300" cy="4309413"/>
          </a:xfrm>
        </p:spPr>
        <p:txBody>
          <a:bodyPr>
            <a:normAutofit/>
          </a:bodyPr>
          <a:lstStyle/>
          <a:p>
            <a:pPr marL="82550" indent="0">
              <a:buNone/>
            </a:pPr>
            <a:r>
              <a:rPr lang="en-US" sz="1600" b="1" dirty="0">
                <a:latin typeface="Consolas"/>
              </a:rPr>
              <a:t>Example</a:t>
            </a:r>
          </a:p>
          <a:p>
            <a:pPr marL="82550" indent="0">
              <a:buNone/>
            </a:pPr>
            <a:r>
              <a:rPr lang="en-US" sz="1600" b="1" dirty="0" err="1">
                <a:latin typeface="Consolas"/>
              </a:rPr>
              <a:t>my_dict</a:t>
            </a:r>
            <a:r>
              <a:rPr lang="en-US" sz="1600" b="1" dirty="0">
                <a:latin typeface="Consolas"/>
              </a:rPr>
              <a:t> = {'a': 1, 'b': 2, 'c': 3} </a:t>
            </a:r>
          </a:p>
          <a:p>
            <a:pPr marL="82550" indent="0">
              <a:buNone/>
            </a:pPr>
            <a:r>
              <a:rPr lang="en-US" sz="1600" b="1" dirty="0">
                <a:latin typeface="Consolas"/>
              </a:rPr>
              <a:t>print(</a:t>
            </a:r>
            <a:r>
              <a:rPr lang="en-US" sz="1600" b="1" dirty="0" err="1">
                <a:latin typeface="Consolas"/>
              </a:rPr>
              <a:t>my_dict.keys</a:t>
            </a:r>
            <a:r>
              <a:rPr lang="en-US" sz="1600" b="1" dirty="0">
                <a:latin typeface="Consolas"/>
              </a:rPr>
              <a:t>()) # Output: </a:t>
            </a:r>
            <a:r>
              <a:rPr lang="en-US" sz="1600" b="1" dirty="0" err="1">
                <a:latin typeface="Consolas"/>
              </a:rPr>
              <a:t>dict_keys</a:t>
            </a:r>
            <a:r>
              <a:rPr lang="en-US" sz="1600" b="1" dirty="0">
                <a:latin typeface="Consolas"/>
              </a:rPr>
              <a:t>(['a', 'b', 'c'])</a:t>
            </a:r>
          </a:p>
          <a:p>
            <a:pPr marL="82550" indent="0">
              <a:buNone/>
            </a:pPr>
            <a:r>
              <a:rPr lang="en-US" sz="1600" b="1" dirty="0">
                <a:latin typeface="Consolas"/>
              </a:rPr>
              <a:t>print(</a:t>
            </a:r>
            <a:r>
              <a:rPr lang="en-US" sz="1600" b="1" dirty="0" err="1">
                <a:latin typeface="Consolas"/>
              </a:rPr>
              <a:t>my_dict.values</a:t>
            </a:r>
            <a:r>
              <a:rPr lang="en-US" sz="1600" b="1" dirty="0">
                <a:latin typeface="Consolas"/>
              </a:rPr>
              <a:t>()) # Output: </a:t>
            </a:r>
            <a:r>
              <a:rPr lang="en-US" sz="1600" b="1" dirty="0" err="1">
                <a:latin typeface="Consolas"/>
              </a:rPr>
              <a:t>dict_values</a:t>
            </a:r>
            <a:r>
              <a:rPr lang="en-US" sz="1600" b="1" dirty="0">
                <a:latin typeface="Consolas"/>
              </a:rPr>
              <a:t>([1, 2, 3])</a:t>
            </a:r>
          </a:p>
          <a:p>
            <a:pPr marL="82550" indent="0">
              <a:buNone/>
            </a:pPr>
            <a:r>
              <a:rPr lang="en-US" sz="1600" b="1" dirty="0">
                <a:latin typeface="Consolas"/>
              </a:rPr>
              <a:t>print(</a:t>
            </a:r>
            <a:r>
              <a:rPr lang="en-US" sz="1600" b="1" dirty="0" err="1">
                <a:latin typeface="Consolas"/>
              </a:rPr>
              <a:t>my_dict.items</a:t>
            </a:r>
            <a:r>
              <a:rPr lang="en-US" sz="1600" b="1" dirty="0">
                <a:latin typeface="Consolas"/>
              </a:rPr>
              <a:t>()) # Output: </a:t>
            </a:r>
            <a:r>
              <a:rPr lang="en-US" sz="1600" b="1" dirty="0" err="1">
                <a:latin typeface="Consolas"/>
              </a:rPr>
              <a:t>dict_items</a:t>
            </a:r>
            <a:r>
              <a:rPr lang="en-US" sz="1600" b="1" dirty="0">
                <a:latin typeface="Consolas"/>
              </a:rPr>
              <a:t>([('a', 1), ('b', 2), ('c', 3)])</a:t>
            </a:r>
          </a:p>
          <a:p>
            <a:pPr marL="82550" indent="0">
              <a:buNone/>
            </a:pPr>
            <a:r>
              <a:rPr lang="en-US" sz="1600" b="1" dirty="0">
                <a:latin typeface="Consolas"/>
              </a:rPr>
              <a:t>print(</a:t>
            </a:r>
            <a:r>
              <a:rPr lang="en-US" sz="1600" b="1" dirty="0" err="1">
                <a:latin typeface="Consolas"/>
              </a:rPr>
              <a:t>my_dict.get</a:t>
            </a:r>
            <a:r>
              <a:rPr lang="en-US" sz="1600" b="1" dirty="0">
                <a:latin typeface="Consolas"/>
              </a:rPr>
              <a:t>('b', 0)) # Output: 2 print(</a:t>
            </a:r>
            <a:r>
              <a:rPr lang="en-US" sz="1600" b="1" dirty="0" err="1">
                <a:latin typeface="Consolas"/>
              </a:rPr>
              <a:t>my_dict.get</a:t>
            </a:r>
            <a:r>
              <a:rPr lang="en-US" sz="1600" b="1" dirty="0">
                <a:latin typeface="Consolas"/>
              </a:rPr>
              <a:t>('d')) # Output: None</a:t>
            </a:r>
          </a:p>
          <a:p>
            <a:pPr marL="82550" indent="0">
              <a:buNone/>
            </a:pPr>
            <a:r>
              <a:rPr lang="en-US" sz="1600" b="1" dirty="0" err="1">
                <a:latin typeface="Consolas"/>
              </a:rPr>
              <a:t>other_dict</a:t>
            </a:r>
            <a:r>
              <a:rPr lang="en-US" sz="1600" b="1" dirty="0">
                <a:latin typeface="Consolas"/>
              </a:rPr>
              <a:t> = {'c': 3, 'd': 4} </a:t>
            </a:r>
          </a:p>
          <a:p>
            <a:pPr marL="82550" indent="0">
              <a:buNone/>
            </a:pPr>
            <a:r>
              <a:rPr lang="en-US" sz="1600" b="1" dirty="0" err="1">
                <a:latin typeface="Consolas"/>
              </a:rPr>
              <a:t>my_dict.update</a:t>
            </a:r>
            <a:r>
              <a:rPr lang="en-US" sz="1600" b="1" dirty="0">
                <a:latin typeface="Consolas"/>
              </a:rPr>
              <a:t>(</a:t>
            </a:r>
            <a:r>
              <a:rPr lang="en-US" sz="1600" b="1" dirty="0" err="1">
                <a:latin typeface="Consolas"/>
              </a:rPr>
              <a:t>other_dict</a:t>
            </a:r>
            <a:r>
              <a:rPr lang="en-US" sz="1600" b="1" dirty="0">
                <a:latin typeface="Consolas"/>
              </a:rPr>
              <a:t>) </a:t>
            </a:r>
          </a:p>
          <a:p>
            <a:pPr marL="82550" indent="0">
              <a:buNone/>
            </a:pPr>
            <a:r>
              <a:rPr lang="en-US" sz="1600" b="1" dirty="0">
                <a:latin typeface="Consolas"/>
              </a:rPr>
              <a:t>print(</a:t>
            </a:r>
            <a:r>
              <a:rPr lang="en-US" sz="1600" b="1" dirty="0" err="1">
                <a:latin typeface="Consolas"/>
              </a:rPr>
              <a:t>my_dict</a:t>
            </a:r>
            <a:r>
              <a:rPr lang="en-US" sz="1600" b="1" dirty="0">
                <a:latin typeface="Consolas"/>
              </a:rPr>
              <a:t>) # Output: {'a': 1, 'b': 2, 'c': 3, 'd': 4}</a:t>
            </a:r>
          </a:p>
        </p:txBody>
      </p:sp>
    </p:spTree>
    <p:extLst>
      <p:ext uri="{BB962C8B-B14F-4D97-AF65-F5344CB8AC3E}">
        <p14:creationId xmlns:p14="http://schemas.microsoft.com/office/powerpoint/2010/main" val="206123505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DD4436B-BF59-C8F2-BFA8-AE0C8069165D}"/>
              </a:ext>
            </a:extLst>
          </p:cNvPr>
          <p:cNvSpPr>
            <a:spLocks noGrp="1"/>
          </p:cNvSpPr>
          <p:nvPr>
            <p:ph type="body" idx="1"/>
          </p:nvPr>
        </p:nvSpPr>
        <p:spPr>
          <a:xfrm>
            <a:off x="362046" y="360672"/>
            <a:ext cx="8418300" cy="4309413"/>
          </a:xfrm>
        </p:spPr>
        <p:txBody>
          <a:bodyPr spcFirstLastPara="1" wrap="square" lIns="91425" tIns="45700" rIns="91425" bIns="45700" anchor="t" anchorCtr="0">
            <a:noAutofit/>
          </a:bodyPr>
          <a:lstStyle/>
          <a:p>
            <a:pPr marL="82550" indent="0">
              <a:buNone/>
            </a:pPr>
            <a:r>
              <a:rPr lang="en-US" sz="1800" b="1" dirty="0">
                <a:latin typeface="Consolas"/>
              </a:rPr>
              <a:t>Sets</a:t>
            </a:r>
            <a:r>
              <a:rPr lang="en-US" sz="1800" dirty="0">
                <a:latin typeface="Consolas"/>
              </a:rPr>
              <a:t> </a:t>
            </a:r>
          </a:p>
          <a:p>
            <a:pPr marL="82550" indent="0">
              <a:buNone/>
            </a:pPr>
            <a:r>
              <a:rPr lang="en-US" sz="1800" dirty="0">
                <a:latin typeface="Consolas"/>
              </a:rPr>
              <a:t>Set is an unordered collection of unique elements. In Python, you can create a set by enclosing a list of elements inside curly braces ({}) or by using the set() function.</a:t>
            </a:r>
          </a:p>
          <a:p>
            <a:pPr>
              <a:buNone/>
            </a:pPr>
            <a:r>
              <a:rPr lang="en-US" sz="1800" dirty="0" err="1">
                <a:latin typeface="Consolas"/>
              </a:rPr>
              <a:t>my_set</a:t>
            </a:r>
            <a:r>
              <a:rPr lang="en-US" sz="1800" dirty="0">
                <a:latin typeface="Consolas"/>
              </a:rPr>
              <a:t> = {1, 2, 3, 4, 5}</a:t>
            </a:r>
          </a:p>
          <a:p>
            <a:pPr>
              <a:buNone/>
            </a:pPr>
            <a:r>
              <a:rPr lang="en-US" sz="1800" dirty="0">
                <a:latin typeface="Consolas"/>
              </a:rPr>
              <a:t>my_set_2 = set([1, 2, 3, 4, 5])</a:t>
            </a:r>
          </a:p>
          <a:p>
            <a:pPr>
              <a:buNone/>
            </a:pPr>
            <a:r>
              <a:rPr lang="en-US" sz="1800" b="1" i="1" dirty="0">
                <a:latin typeface="Consolas"/>
              </a:rPr>
              <a:t>Set methods</a:t>
            </a:r>
          </a:p>
          <a:p>
            <a:pPr marL="285750" indent="-285750"/>
            <a:r>
              <a:rPr lang="en-US" sz="1800" b="1" dirty="0">
                <a:latin typeface="Consolas"/>
              </a:rPr>
              <a:t>add():</a:t>
            </a:r>
            <a:r>
              <a:rPr lang="en-US" sz="1800" dirty="0">
                <a:latin typeface="Consolas"/>
              </a:rPr>
              <a:t> Adds an element to the set.</a:t>
            </a:r>
          </a:p>
          <a:p>
            <a:pPr marL="285750" indent="-285750"/>
            <a:r>
              <a:rPr lang="en-US" sz="1800" b="1" dirty="0">
                <a:latin typeface="Consolas"/>
              </a:rPr>
              <a:t>remove(): </a:t>
            </a:r>
            <a:r>
              <a:rPr lang="en-US" sz="1800" dirty="0">
                <a:latin typeface="Consolas"/>
              </a:rPr>
              <a:t>Removes an element from the set.</a:t>
            </a:r>
          </a:p>
          <a:p>
            <a:pPr marL="285750" indent="-285750"/>
            <a:r>
              <a:rPr lang="en-US" sz="1800" b="1" dirty="0">
                <a:latin typeface="Consolas"/>
              </a:rPr>
              <a:t>union():</a:t>
            </a:r>
            <a:r>
              <a:rPr lang="en-US" sz="1800" dirty="0">
                <a:latin typeface="Consolas"/>
              </a:rPr>
              <a:t> Returns the union of two sets.</a:t>
            </a:r>
          </a:p>
          <a:p>
            <a:pPr marL="285750" indent="-285750"/>
            <a:r>
              <a:rPr lang="en-US" sz="1800" b="1" dirty="0">
                <a:latin typeface="Consolas"/>
              </a:rPr>
              <a:t>intersection():</a:t>
            </a:r>
            <a:r>
              <a:rPr lang="en-US" sz="1800" dirty="0">
                <a:latin typeface="Consolas"/>
              </a:rPr>
              <a:t> Returns the intersection of two sets.</a:t>
            </a:r>
          </a:p>
          <a:p>
            <a:pPr>
              <a:buNone/>
            </a:pPr>
            <a:endParaRPr lang="en-US" sz="1800" dirty="0">
              <a:latin typeface="Consolas"/>
            </a:endParaRPr>
          </a:p>
          <a:p>
            <a:pPr marL="82550" indent="0">
              <a:buNone/>
            </a:pPr>
            <a:endParaRPr lang="en-US" sz="1800" b="1" dirty="0">
              <a:latin typeface="Consolas"/>
            </a:endParaRPr>
          </a:p>
        </p:txBody>
      </p:sp>
    </p:spTree>
    <p:extLst>
      <p:ext uri="{BB962C8B-B14F-4D97-AF65-F5344CB8AC3E}">
        <p14:creationId xmlns:p14="http://schemas.microsoft.com/office/powerpoint/2010/main" val="242459686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DD4436B-BF59-C8F2-BFA8-AE0C8069165D}"/>
              </a:ext>
            </a:extLst>
          </p:cNvPr>
          <p:cNvSpPr>
            <a:spLocks noGrp="1"/>
          </p:cNvSpPr>
          <p:nvPr>
            <p:ph type="body" idx="1"/>
          </p:nvPr>
        </p:nvSpPr>
        <p:spPr>
          <a:xfrm>
            <a:off x="596909" y="908686"/>
            <a:ext cx="8418300" cy="4309413"/>
          </a:xfrm>
        </p:spPr>
        <p:txBody>
          <a:bodyPr spcFirstLastPara="1" wrap="square" lIns="91425" tIns="45700" rIns="91425" bIns="45700" anchor="t" anchorCtr="0">
            <a:noAutofit/>
          </a:bodyPr>
          <a:lstStyle/>
          <a:p>
            <a:pPr>
              <a:buNone/>
            </a:pPr>
            <a:r>
              <a:rPr lang="en-US" sz="1800" dirty="0">
                <a:latin typeface="Consolas"/>
              </a:rPr>
              <a:t>Examples of sets</a:t>
            </a:r>
            <a:endParaRPr lang="en-US" sz="1800" dirty="0"/>
          </a:p>
          <a:p>
            <a:pPr>
              <a:buNone/>
            </a:pPr>
            <a:endParaRPr lang="en-US" sz="1800" dirty="0">
              <a:latin typeface="Consolas"/>
            </a:endParaRPr>
          </a:p>
          <a:p>
            <a:pPr>
              <a:buNone/>
            </a:pPr>
            <a:r>
              <a:rPr lang="en-US" sz="1800" b="1" dirty="0" err="1">
                <a:latin typeface="Consolas"/>
              </a:rPr>
              <a:t>my_set.add</a:t>
            </a:r>
            <a:r>
              <a:rPr lang="en-US" sz="1800" b="1" dirty="0">
                <a:latin typeface="Consolas"/>
              </a:rPr>
              <a:t>(6) # Adding an element to the set</a:t>
            </a:r>
            <a:endParaRPr lang="en-US" sz="1800" b="1" dirty="0"/>
          </a:p>
          <a:p>
            <a:pPr>
              <a:buNone/>
            </a:pPr>
            <a:r>
              <a:rPr lang="en-US" sz="1800" b="1" dirty="0" err="1">
                <a:latin typeface="Consolas"/>
              </a:rPr>
              <a:t>my_set.remove</a:t>
            </a:r>
            <a:r>
              <a:rPr lang="en-US" sz="1800" b="1" dirty="0">
                <a:latin typeface="Consolas"/>
              </a:rPr>
              <a:t>(3)  # Removing an element from the set</a:t>
            </a:r>
            <a:endParaRPr lang="en-US" sz="1800" dirty="0"/>
          </a:p>
          <a:p>
            <a:pPr>
              <a:buNone/>
            </a:pPr>
            <a:r>
              <a:rPr lang="en-US" sz="1800" b="1" dirty="0" err="1">
                <a:latin typeface="Consolas"/>
              </a:rPr>
              <a:t>set_a</a:t>
            </a:r>
            <a:r>
              <a:rPr lang="en-US" sz="1800" b="1" dirty="0">
                <a:latin typeface="Consolas"/>
              </a:rPr>
              <a:t> = {1, 2, 3, 4, 5}</a:t>
            </a:r>
            <a:endParaRPr lang="en-US" sz="1800" b="1" dirty="0"/>
          </a:p>
          <a:p>
            <a:pPr>
              <a:buNone/>
            </a:pPr>
            <a:r>
              <a:rPr lang="en-US" sz="1800" b="1" dirty="0" err="1">
                <a:latin typeface="Consolas"/>
              </a:rPr>
              <a:t>set_b</a:t>
            </a:r>
            <a:r>
              <a:rPr lang="en-US" sz="1800" b="1" dirty="0">
                <a:latin typeface="Consolas"/>
              </a:rPr>
              <a:t> = {4, 5, 6, 7, 8} </a:t>
            </a:r>
            <a:endParaRPr lang="en-US" sz="1800" dirty="0"/>
          </a:p>
          <a:p>
            <a:pPr>
              <a:buNone/>
            </a:pPr>
            <a:r>
              <a:rPr lang="en-US" sz="1800" b="1" dirty="0" err="1">
                <a:latin typeface="Consolas"/>
              </a:rPr>
              <a:t>union_set</a:t>
            </a:r>
            <a:r>
              <a:rPr lang="en-US" sz="1800" b="1" dirty="0">
                <a:latin typeface="Consolas"/>
              </a:rPr>
              <a:t> = </a:t>
            </a:r>
            <a:r>
              <a:rPr lang="en-US" sz="1800" b="1" dirty="0" err="1">
                <a:latin typeface="Consolas"/>
              </a:rPr>
              <a:t>set_a.union</a:t>
            </a:r>
            <a:r>
              <a:rPr lang="en-US" sz="1800" b="1" dirty="0">
                <a:latin typeface="Consolas"/>
              </a:rPr>
              <a:t>(</a:t>
            </a:r>
            <a:r>
              <a:rPr lang="en-US" sz="1800" b="1" dirty="0" err="1">
                <a:latin typeface="Consolas"/>
              </a:rPr>
              <a:t>set_b</a:t>
            </a:r>
            <a:r>
              <a:rPr lang="en-US" sz="1800" b="1" dirty="0">
                <a:latin typeface="Consolas"/>
              </a:rPr>
              <a:t>)  # Union of two sets</a:t>
            </a:r>
            <a:endParaRPr lang="en-US" sz="1800" b="1" dirty="0"/>
          </a:p>
          <a:p>
            <a:pPr>
              <a:buNone/>
            </a:pPr>
            <a:r>
              <a:rPr lang="en-US" sz="1800" b="1" dirty="0" err="1">
                <a:latin typeface="Consolas"/>
              </a:rPr>
              <a:t>intersection_set</a:t>
            </a:r>
            <a:r>
              <a:rPr lang="en-US" sz="1800" b="1" dirty="0">
                <a:latin typeface="Consolas"/>
              </a:rPr>
              <a:t> = </a:t>
            </a:r>
            <a:r>
              <a:rPr lang="en-US" sz="1800" b="1" dirty="0" err="1">
                <a:latin typeface="Consolas"/>
              </a:rPr>
              <a:t>set_a.intersection</a:t>
            </a:r>
            <a:r>
              <a:rPr lang="en-US" sz="1800" b="1" dirty="0">
                <a:latin typeface="Consolas"/>
              </a:rPr>
              <a:t>(</a:t>
            </a:r>
            <a:r>
              <a:rPr lang="en-US" sz="1800" b="1" dirty="0" err="1">
                <a:latin typeface="Consolas"/>
              </a:rPr>
              <a:t>set_b</a:t>
            </a:r>
            <a:r>
              <a:rPr lang="en-US" sz="1800" b="1" dirty="0">
                <a:latin typeface="Consolas"/>
              </a:rPr>
              <a:t>) # Intersection of two sets</a:t>
            </a:r>
            <a:endParaRPr lang="en-US" sz="1800" b="1" dirty="0"/>
          </a:p>
          <a:p>
            <a:pPr marL="82550" indent="0">
              <a:buNone/>
            </a:pPr>
            <a:endParaRPr lang="en-US" sz="1800" dirty="0">
              <a:latin typeface="Consolas"/>
            </a:endParaRPr>
          </a:p>
        </p:txBody>
      </p:sp>
    </p:spTree>
    <p:extLst>
      <p:ext uri="{BB962C8B-B14F-4D97-AF65-F5344CB8AC3E}">
        <p14:creationId xmlns:p14="http://schemas.microsoft.com/office/powerpoint/2010/main" val="981766296"/>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EA2B-2587-6805-A7B5-8DD45D04D60E}"/>
              </a:ext>
            </a:extLst>
          </p:cNvPr>
          <p:cNvSpPr>
            <a:spLocks noGrp="1"/>
          </p:cNvSpPr>
          <p:nvPr>
            <p:ph type="title"/>
          </p:nvPr>
        </p:nvSpPr>
        <p:spPr/>
        <p:txBody>
          <a:bodyPr/>
          <a:lstStyle/>
          <a:p>
            <a:r>
              <a:rPr lang="en-US"/>
              <a:t>Strings</a:t>
            </a:r>
            <a:endParaRPr lang="en-US" dirty="0"/>
          </a:p>
        </p:txBody>
      </p:sp>
      <p:sp>
        <p:nvSpPr>
          <p:cNvPr id="3" name="Text Placeholder 2">
            <a:extLst>
              <a:ext uri="{FF2B5EF4-FFF2-40B4-BE49-F238E27FC236}">
                <a16:creationId xmlns:a16="http://schemas.microsoft.com/office/drawing/2014/main" id="{7C7FE69D-9BF2-3B0E-A2BA-48501F2A345C}"/>
              </a:ext>
            </a:extLst>
          </p:cNvPr>
          <p:cNvSpPr>
            <a:spLocks noGrp="1"/>
          </p:cNvSpPr>
          <p:nvPr>
            <p:ph type="body" idx="1"/>
          </p:nvPr>
        </p:nvSpPr>
        <p:spPr/>
        <p:txBody>
          <a:bodyPr>
            <a:normAutofit fontScale="85000" lnSpcReduction="20000"/>
          </a:bodyPr>
          <a:lstStyle/>
          <a:p>
            <a:pPr marL="82550" indent="0">
              <a:buNone/>
            </a:pPr>
            <a:r>
              <a:rPr lang="en-US" sz="1600" dirty="0">
                <a:latin typeface="Consolas"/>
              </a:rPr>
              <a:t>In Python, a string is a sequence of characters enclosed in either single quotes ('...') or double quotes ("..."). </a:t>
            </a:r>
            <a:endParaRPr lang="en-US" sz="1600">
              <a:latin typeface="Consolas"/>
            </a:endParaRPr>
          </a:p>
          <a:p>
            <a:pPr>
              <a:buNone/>
            </a:pPr>
            <a:r>
              <a:rPr lang="en-US" sz="1600" b="1" dirty="0">
                <a:latin typeface="Consolas"/>
              </a:rPr>
              <a:t>      </a:t>
            </a:r>
            <a:r>
              <a:rPr lang="en-US" sz="1600" b="1" dirty="0" err="1">
                <a:latin typeface="Consolas"/>
              </a:rPr>
              <a:t>my_string</a:t>
            </a:r>
            <a:r>
              <a:rPr lang="en-US" sz="1600" b="1" dirty="0">
                <a:latin typeface="Consolas"/>
              </a:rPr>
              <a:t> = "Hello, World!"</a:t>
            </a:r>
          </a:p>
          <a:p>
            <a:pPr marL="82550" indent="0">
              <a:buNone/>
            </a:pPr>
            <a:r>
              <a:rPr lang="en-US" sz="1600" dirty="0">
                <a:latin typeface="Consolas"/>
              </a:rPr>
              <a:t>You can also create multi-line strings using triple quotes ('''...''') or ("""..."""). </a:t>
            </a:r>
          </a:p>
          <a:p>
            <a:pPr>
              <a:buNone/>
            </a:pPr>
            <a:r>
              <a:rPr lang="en-US" sz="1600" b="1" dirty="0">
                <a:latin typeface="Consolas"/>
              </a:rPr>
              <a:t>      </a:t>
            </a:r>
            <a:r>
              <a:rPr lang="en-US" sz="1600" b="1" dirty="0" err="1">
                <a:latin typeface="Consolas"/>
              </a:rPr>
              <a:t>my_multiline_string</a:t>
            </a:r>
            <a:r>
              <a:rPr lang="en-US" sz="1600" b="1" dirty="0">
                <a:latin typeface="Consolas"/>
              </a:rPr>
              <a:t> = '''This is a </a:t>
            </a:r>
          </a:p>
          <a:p>
            <a:pPr>
              <a:buNone/>
            </a:pPr>
            <a:r>
              <a:rPr lang="en-US" sz="1600" b="1" dirty="0">
                <a:latin typeface="Consolas"/>
              </a:rPr>
              <a:t>      multi-line </a:t>
            </a:r>
          </a:p>
          <a:p>
            <a:pPr>
              <a:buNone/>
            </a:pPr>
            <a:r>
              <a:rPr lang="en-US" sz="1600" b="1" dirty="0">
                <a:latin typeface="Consolas"/>
              </a:rPr>
              <a:t>      string'''</a:t>
            </a:r>
          </a:p>
          <a:p>
            <a:pPr marL="82550" indent="0">
              <a:buNone/>
            </a:pPr>
            <a:r>
              <a:rPr lang="en-US" sz="1600" dirty="0">
                <a:latin typeface="Consolas"/>
              </a:rPr>
              <a:t>Strings in Python are immutable, which means once you define a string, you can't change its contents. However, you can create a new string by concatenating two or more strings. </a:t>
            </a:r>
          </a:p>
          <a:p>
            <a:pPr>
              <a:buNone/>
            </a:pPr>
            <a:r>
              <a:rPr lang="en-US" sz="1600" b="1" dirty="0">
                <a:latin typeface="Consolas"/>
              </a:rPr>
              <a:t>      # Concatenating two strings</a:t>
            </a:r>
          </a:p>
          <a:p>
            <a:pPr>
              <a:buNone/>
            </a:pPr>
            <a:r>
              <a:rPr lang="en-US" sz="1600" b="1" dirty="0">
                <a:latin typeface="Consolas"/>
              </a:rPr>
              <a:t>      </a:t>
            </a:r>
            <a:r>
              <a:rPr lang="en-US" sz="1600" b="1" dirty="0" err="1">
                <a:latin typeface="Consolas"/>
              </a:rPr>
              <a:t>first_name</a:t>
            </a:r>
            <a:r>
              <a:rPr lang="en-US" sz="1600" b="1" dirty="0">
                <a:latin typeface="Consolas"/>
              </a:rPr>
              <a:t> = "John"</a:t>
            </a:r>
          </a:p>
          <a:p>
            <a:pPr>
              <a:buNone/>
            </a:pPr>
            <a:r>
              <a:rPr lang="en-US" sz="1600" b="1" dirty="0">
                <a:latin typeface="Consolas"/>
              </a:rPr>
              <a:t>      </a:t>
            </a:r>
            <a:r>
              <a:rPr lang="en-US" sz="1600" b="1" dirty="0" err="1">
                <a:latin typeface="Consolas"/>
              </a:rPr>
              <a:t>last_name</a:t>
            </a:r>
            <a:r>
              <a:rPr lang="en-US" sz="1600" b="1" dirty="0">
                <a:latin typeface="Consolas"/>
              </a:rPr>
              <a:t> = "Doe"</a:t>
            </a:r>
          </a:p>
          <a:p>
            <a:pPr>
              <a:buNone/>
            </a:pPr>
            <a:r>
              <a:rPr lang="en-US" sz="1600" b="1" dirty="0">
                <a:latin typeface="Consolas"/>
              </a:rPr>
              <a:t>      </a:t>
            </a:r>
            <a:r>
              <a:rPr lang="en-US" sz="1600" b="1" dirty="0" err="1">
                <a:latin typeface="Consolas"/>
              </a:rPr>
              <a:t>full_name</a:t>
            </a:r>
            <a:r>
              <a:rPr lang="en-US" sz="1600" b="1" dirty="0">
                <a:latin typeface="Consolas"/>
              </a:rPr>
              <a:t> = </a:t>
            </a:r>
            <a:r>
              <a:rPr lang="en-US" sz="1600" b="1" dirty="0" err="1">
                <a:latin typeface="Consolas"/>
              </a:rPr>
              <a:t>first_name</a:t>
            </a:r>
            <a:r>
              <a:rPr lang="en-US" sz="1600" b="1" dirty="0">
                <a:latin typeface="Consolas"/>
              </a:rPr>
              <a:t> + " " + </a:t>
            </a:r>
            <a:r>
              <a:rPr lang="en-US" sz="1600" b="1" dirty="0" err="1">
                <a:latin typeface="Consolas"/>
              </a:rPr>
              <a:t>last_name</a:t>
            </a:r>
            <a:endParaRPr lang="en-US" sz="1600" b="1" dirty="0">
              <a:latin typeface="Consolas"/>
            </a:endParaRPr>
          </a:p>
          <a:p>
            <a:pPr>
              <a:buNone/>
            </a:pPr>
            <a:r>
              <a:rPr lang="en-US" sz="1600" b="1" dirty="0">
                <a:latin typeface="Consolas"/>
              </a:rPr>
              <a:t>      print(</a:t>
            </a:r>
            <a:r>
              <a:rPr lang="en-US" sz="1600" b="1" dirty="0" err="1">
                <a:latin typeface="Consolas"/>
              </a:rPr>
              <a:t>full_name</a:t>
            </a:r>
            <a:r>
              <a:rPr lang="en-US" sz="1600" b="1" dirty="0">
                <a:latin typeface="Consolas"/>
              </a:rPr>
              <a:t>) # Output: "John Doe"</a:t>
            </a:r>
          </a:p>
        </p:txBody>
      </p:sp>
    </p:spTree>
    <p:extLst>
      <p:ext uri="{BB962C8B-B14F-4D97-AF65-F5344CB8AC3E}">
        <p14:creationId xmlns:p14="http://schemas.microsoft.com/office/powerpoint/2010/main" val="1615495272"/>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EA2B-2587-6805-A7B5-8DD45D04D60E}"/>
              </a:ext>
            </a:extLst>
          </p:cNvPr>
          <p:cNvSpPr>
            <a:spLocks noGrp="1"/>
          </p:cNvSpPr>
          <p:nvPr>
            <p:ph type="title"/>
          </p:nvPr>
        </p:nvSpPr>
        <p:spPr/>
        <p:txBody>
          <a:bodyPr/>
          <a:lstStyle/>
          <a:p>
            <a:r>
              <a:rPr lang="en-US"/>
              <a:t>Strings</a:t>
            </a:r>
            <a:endParaRPr lang="en-US" dirty="0"/>
          </a:p>
        </p:txBody>
      </p:sp>
      <p:sp>
        <p:nvSpPr>
          <p:cNvPr id="3" name="Text Placeholder 2">
            <a:extLst>
              <a:ext uri="{FF2B5EF4-FFF2-40B4-BE49-F238E27FC236}">
                <a16:creationId xmlns:a16="http://schemas.microsoft.com/office/drawing/2014/main" id="{7C7FE69D-9BF2-3B0E-A2BA-48501F2A345C}"/>
              </a:ext>
            </a:extLst>
          </p:cNvPr>
          <p:cNvSpPr>
            <a:spLocks noGrp="1"/>
          </p:cNvSpPr>
          <p:nvPr>
            <p:ph type="body" idx="1"/>
          </p:nvPr>
        </p:nvSpPr>
        <p:spPr/>
        <p:txBody>
          <a:bodyPr>
            <a:normAutofit/>
          </a:bodyPr>
          <a:lstStyle/>
          <a:p>
            <a:pPr>
              <a:buNone/>
            </a:pPr>
            <a:endParaRPr lang="en-US" sz="1600" dirty="0">
              <a:latin typeface="Consolas"/>
            </a:endParaRPr>
          </a:p>
          <a:p>
            <a:pPr>
              <a:buNone/>
            </a:pPr>
            <a:r>
              <a:rPr lang="en-US" sz="1600" dirty="0">
                <a:latin typeface="Consolas"/>
              </a:rPr>
              <a:t>Strings also support a number of methods, some of the commonly used ones are:</a:t>
            </a:r>
            <a:endParaRPr lang="en-US"/>
          </a:p>
          <a:p>
            <a:pPr marL="285750" indent="-285750"/>
            <a:r>
              <a:rPr lang="en-US" sz="1600" b="1" dirty="0" err="1">
                <a:latin typeface="Consolas"/>
              </a:rPr>
              <a:t>len</a:t>
            </a:r>
            <a:r>
              <a:rPr lang="en-US" sz="1600" b="1" dirty="0">
                <a:latin typeface="Consolas"/>
              </a:rPr>
              <a:t>()</a:t>
            </a:r>
            <a:r>
              <a:rPr lang="en-US" sz="1600" dirty="0">
                <a:latin typeface="Consolas"/>
              </a:rPr>
              <a:t>: Returns the length of the string.</a:t>
            </a:r>
          </a:p>
          <a:p>
            <a:pPr marL="285750" indent="-285750"/>
            <a:r>
              <a:rPr lang="en-US" sz="1600" b="1" dirty="0">
                <a:latin typeface="Consolas"/>
              </a:rPr>
              <a:t>lower()</a:t>
            </a:r>
            <a:r>
              <a:rPr lang="en-US" sz="1600" dirty="0">
                <a:latin typeface="Consolas"/>
              </a:rPr>
              <a:t>: Converts all characters in the string to lowercase.</a:t>
            </a:r>
          </a:p>
          <a:p>
            <a:pPr marL="285750" indent="-285750"/>
            <a:r>
              <a:rPr lang="en-US" sz="1600" b="1" dirty="0">
                <a:latin typeface="Consolas"/>
              </a:rPr>
              <a:t>upper()</a:t>
            </a:r>
            <a:r>
              <a:rPr lang="en-US" sz="1600" dirty="0">
                <a:latin typeface="Consolas"/>
              </a:rPr>
              <a:t>: Converts all characters in the string to uppercase.</a:t>
            </a:r>
          </a:p>
          <a:p>
            <a:pPr marL="285750" indent="-285750"/>
            <a:r>
              <a:rPr lang="en-US" sz="1600" b="1" dirty="0">
                <a:latin typeface="Consolas"/>
              </a:rPr>
              <a:t>strip()</a:t>
            </a:r>
            <a:r>
              <a:rPr lang="en-US" sz="1600" dirty="0">
                <a:latin typeface="Consolas"/>
              </a:rPr>
              <a:t>: Removes any whitespace from the beginning or end of the string.</a:t>
            </a:r>
          </a:p>
          <a:p>
            <a:pPr marL="285750" indent="-285750"/>
            <a:r>
              <a:rPr lang="en-US" sz="1600" b="1" dirty="0">
                <a:latin typeface="Consolas"/>
              </a:rPr>
              <a:t>split()</a:t>
            </a:r>
            <a:r>
              <a:rPr lang="en-US" sz="1600" dirty="0">
                <a:latin typeface="Consolas"/>
              </a:rPr>
              <a:t>: Splits the string into a list of substrings based on a delimiter.</a:t>
            </a:r>
          </a:p>
          <a:p>
            <a:pPr>
              <a:buNone/>
            </a:pPr>
            <a:endParaRPr lang="en-US" sz="1600" dirty="0">
              <a:latin typeface="Consolas"/>
            </a:endParaRPr>
          </a:p>
          <a:p>
            <a:pPr>
              <a:buNone/>
            </a:pPr>
            <a:endParaRPr lang="en-US" sz="1600" dirty="0">
              <a:latin typeface="Consolas"/>
            </a:endParaRPr>
          </a:p>
          <a:p>
            <a:pPr>
              <a:buNone/>
            </a:pPr>
            <a:endParaRPr lang="en-US" sz="1600" dirty="0">
              <a:latin typeface="Consolas"/>
            </a:endParaRPr>
          </a:p>
          <a:p>
            <a:pPr marL="82550" indent="0">
              <a:buNone/>
            </a:pPr>
            <a:endParaRPr lang="en-US" sz="1600" dirty="0">
              <a:latin typeface="Consolas"/>
            </a:endParaRPr>
          </a:p>
        </p:txBody>
      </p:sp>
    </p:spTree>
    <p:extLst>
      <p:ext uri="{BB962C8B-B14F-4D97-AF65-F5344CB8AC3E}">
        <p14:creationId xmlns:p14="http://schemas.microsoft.com/office/powerpoint/2010/main" val="3302515881"/>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EA2B-2587-6805-A7B5-8DD45D04D60E}"/>
              </a:ext>
            </a:extLst>
          </p:cNvPr>
          <p:cNvSpPr>
            <a:spLocks noGrp="1"/>
          </p:cNvSpPr>
          <p:nvPr>
            <p:ph type="title"/>
          </p:nvPr>
        </p:nvSpPr>
        <p:spPr/>
        <p:txBody>
          <a:bodyPr/>
          <a:lstStyle/>
          <a:p>
            <a:r>
              <a:rPr lang="en-US"/>
              <a:t>Strings</a:t>
            </a:r>
            <a:endParaRPr lang="en-US" dirty="0"/>
          </a:p>
        </p:txBody>
      </p:sp>
      <p:sp>
        <p:nvSpPr>
          <p:cNvPr id="3" name="Text Placeholder 2">
            <a:extLst>
              <a:ext uri="{FF2B5EF4-FFF2-40B4-BE49-F238E27FC236}">
                <a16:creationId xmlns:a16="http://schemas.microsoft.com/office/drawing/2014/main" id="{7C7FE69D-9BF2-3B0E-A2BA-48501F2A345C}"/>
              </a:ext>
            </a:extLst>
          </p:cNvPr>
          <p:cNvSpPr>
            <a:spLocks noGrp="1"/>
          </p:cNvSpPr>
          <p:nvPr>
            <p:ph type="body" idx="1"/>
          </p:nvPr>
        </p:nvSpPr>
        <p:spPr/>
        <p:txBody>
          <a:bodyPr>
            <a:normAutofit/>
          </a:bodyPr>
          <a:lstStyle/>
          <a:p>
            <a:pPr>
              <a:buNone/>
            </a:pPr>
            <a:r>
              <a:rPr lang="en-US" sz="1600" dirty="0">
                <a:latin typeface="Consolas"/>
              </a:rPr>
              <a:t>Example</a:t>
            </a:r>
          </a:p>
          <a:p>
            <a:pPr>
              <a:buNone/>
            </a:pPr>
            <a:r>
              <a:rPr lang="en-US" sz="1600" b="1" dirty="0">
                <a:latin typeface="Consolas"/>
              </a:rPr>
              <a:t># Using some string methods</a:t>
            </a:r>
            <a:endParaRPr lang="en-US" sz="1600" b="1" dirty="0"/>
          </a:p>
          <a:p>
            <a:pPr>
              <a:buNone/>
            </a:pPr>
            <a:r>
              <a:rPr lang="en-US" sz="1600" b="1" dirty="0" err="1">
                <a:latin typeface="Consolas"/>
              </a:rPr>
              <a:t>my_string</a:t>
            </a:r>
            <a:r>
              <a:rPr lang="en-US" sz="1600" b="1" dirty="0">
                <a:latin typeface="Consolas"/>
              </a:rPr>
              <a:t> = " Hello, World! "</a:t>
            </a:r>
            <a:endParaRPr lang="en-US" sz="1600" b="1" dirty="0"/>
          </a:p>
          <a:p>
            <a:pPr>
              <a:buNone/>
            </a:pPr>
            <a:r>
              <a:rPr lang="en-US" sz="1600" b="1" dirty="0">
                <a:latin typeface="Consolas"/>
              </a:rPr>
              <a:t>print(</a:t>
            </a:r>
            <a:r>
              <a:rPr lang="en-US" sz="1600" b="1" dirty="0" err="1">
                <a:latin typeface="Consolas"/>
              </a:rPr>
              <a:t>len</a:t>
            </a:r>
            <a:r>
              <a:rPr lang="en-US" sz="1600" b="1" dirty="0">
                <a:latin typeface="Consolas"/>
              </a:rPr>
              <a:t>(</a:t>
            </a:r>
            <a:r>
              <a:rPr lang="en-US" sz="1600" b="1" dirty="0" err="1">
                <a:latin typeface="Consolas"/>
              </a:rPr>
              <a:t>my_string</a:t>
            </a:r>
            <a:r>
              <a:rPr lang="en-US" sz="1600" b="1" dirty="0">
                <a:latin typeface="Consolas"/>
              </a:rPr>
              <a:t>)) # Output: 15</a:t>
            </a:r>
            <a:endParaRPr lang="en-US" sz="1600" b="1" dirty="0"/>
          </a:p>
          <a:p>
            <a:pPr>
              <a:buNone/>
            </a:pPr>
            <a:r>
              <a:rPr lang="en-US" sz="1600" b="1" dirty="0" err="1">
                <a:latin typeface="Consolas"/>
              </a:rPr>
              <a:t>my_string</a:t>
            </a:r>
            <a:r>
              <a:rPr lang="en-US" sz="1600" b="1" dirty="0">
                <a:latin typeface="Consolas"/>
              </a:rPr>
              <a:t> = "Hello, World!"</a:t>
            </a:r>
            <a:endParaRPr lang="en-US" sz="1600" b="1" dirty="0"/>
          </a:p>
          <a:p>
            <a:pPr>
              <a:buNone/>
            </a:pPr>
            <a:r>
              <a:rPr lang="en-US" sz="1600" b="1" dirty="0">
                <a:latin typeface="Consolas"/>
              </a:rPr>
              <a:t>print(</a:t>
            </a:r>
            <a:r>
              <a:rPr lang="en-US" sz="1600" b="1" dirty="0" err="1">
                <a:latin typeface="Consolas"/>
              </a:rPr>
              <a:t>my_string.lower</a:t>
            </a:r>
            <a:r>
              <a:rPr lang="en-US" sz="1600" b="1" dirty="0">
                <a:latin typeface="Consolas"/>
              </a:rPr>
              <a:t>()) # Output: "hello, world!"</a:t>
            </a:r>
            <a:endParaRPr lang="en-US" sz="1600" b="1" dirty="0"/>
          </a:p>
          <a:p>
            <a:pPr>
              <a:buNone/>
            </a:pPr>
            <a:r>
              <a:rPr lang="en-US" sz="1600" b="1" dirty="0">
                <a:latin typeface="Consolas"/>
              </a:rPr>
              <a:t>print(</a:t>
            </a:r>
            <a:r>
              <a:rPr lang="en-US" sz="1600" b="1" dirty="0" err="1">
                <a:latin typeface="Consolas"/>
              </a:rPr>
              <a:t>my_string.upper</a:t>
            </a:r>
            <a:r>
              <a:rPr lang="en-US" sz="1600" b="1" dirty="0">
                <a:latin typeface="Consolas"/>
              </a:rPr>
              <a:t>()) # Output: "HELLO, WORLD!"</a:t>
            </a:r>
            <a:endParaRPr lang="en-US" sz="1600" b="1" dirty="0"/>
          </a:p>
          <a:p>
            <a:pPr>
              <a:buNone/>
            </a:pPr>
            <a:r>
              <a:rPr lang="en-US" sz="1600" b="1" dirty="0" err="1">
                <a:latin typeface="Consolas"/>
              </a:rPr>
              <a:t>my_string</a:t>
            </a:r>
            <a:r>
              <a:rPr lang="en-US" sz="1600" b="1" dirty="0">
                <a:latin typeface="Consolas"/>
              </a:rPr>
              <a:t> = "   Hello, World!   "</a:t>
            </a:r>
            <a:endParaRPr lang="en-US" sz="1600" b="1" dirty="0"/>
          </a:p>
          <a:p>
            <a:pPr>
              <a:buNone/>
            </a:pPr>
            <a:r>
              <a:rPr lang="en-US" sz="1600" b="1" dirty="0">
                <a:latin typeface="Consolas"/>
              </a:rPr>
              <a:t>print(</a:t>
            </a:r>
            <a:r>
              <a:rPr lang="en-US" sz="1600" b="1" dirty="0" err="1">
                <a:latin typeface="Consolas"/>
              </a:rPr>
              <a:t>my_string.strip</a:t>
            </a:r>
            <a:r>
              <a:rPr lang="en-US" sz="1600" b="1" dirty="0">
                <a:latin typeface="Consolas"/>
              </a:rPr>
              <a:t>()) # Output: "Hello, World!"</a:t>
            </a:r>
            <a:endParaRPr lang="en-US" sz="1600" b="1" dirty="0"/>
          </a:p>
          <a:p>
            <a:pPr>
              <a:buNone/>
            </a:pPr>
            <a:r>
              <a:rPr lang="en-US" sz="1600" b="1" dirty="0" err="1">
                <a:latin typeface="Consolas"/>
              </a:rPr>
              <a:t>my_string</a:t>
            </a:r>
            <a:r>
              <a:rPr lang="en-US" sz="1600" b="1" dirty="0">
                <a:latin typeface="Consolas"/>
              </a:rPr>
              <a:t> = "</a:t>
            </a:r>
            <a:r>
              <a:rPr lang="en-US" sz="1600" b="1" dirty="0" err="1">
                <a:latin typeface="Consolas"/>
              </a:rPr>
              <a:t>John,Doe,Jr</a:t>
            </a:r>
            <a:r>
              <a:rPr lang="en-US" sz="1600" b="1" dirty="0">
                <a:latin typeface="Consolas"/>
              </a:rPr>
              <a:t>."</a:t>
            </a:r>
            <a:endParaRPr lang="en-US" sz="1600" b="1" dirty="0"/>
          </a:p>
          <a:p>
            <a:pPr>
              <a:buNone/>
            </a:pPr>
            <a:r>
              <a:rPr lang="en-US" sz="1600" b="1" dirty="0">
                <a:latin typeface="Consolas"/>
              </a:rPr>
              <a:t>print(</a:t>
            </a:r>
            <a:r>
              <a:rPr lang="en-US" sz="1600" b="1" dirty="0" err="1">
                <a:latin typeface="Consolas"/>
              </a:rPr>
              <a:t>my_string.split</a:t>
            </a:r>
            <a:r>
              <a:rPr lang="en-US" sz="1600" b="1" dirty="0">
                <a:latin typeface="Consolas"/>
              </a:rPr>
              <a:t>(",")) # Output: ["John", "Doe", "Jr."]</a:t>
            </a:r>
            <a:endParaRPr lang="en-US" b="1" dirty="0"/>
          </a:p>
          <a:p>
            <a:pPr>
              <a:buNone/>
            </a:pPr>
            <a:endParaRPr lang="en-US" sz="1600" dirty="0">
              <a:latin typeface="Consolas"/>
            </a:endParaRPr>
          </a:p>
          <a:p>
            <a:pPr>
              <a:buNone/>
            </a:pPr>
            <a:endParaRPr lang="en-US" sz="1600" dirty="0">
              <a:latin typeface="Consolas"/>
            </a:endParaRPr>
          </a:p>
          <a:p>
            <a:pPr>
              <a:buNone/>
            </a:pPr>
            <a:endParaRPr lang="en-US" sz="1600" dirty="0">
              <a:latin typeface="Consolas"/>
            </a:endParaRPr>
          </a:p>
          <a:p>
            <a:pPr marL="82550" indent="0">
              <a:buNone/>
            </a:pPr>
            <a:endParaRPr lang="en-US" sz="1600" dirty="0">
              <a:latin typeface="Consolas"/>
            </a:endParaRPr>
          </a:p>
        </p:txBody>
      </p:sp>
    </p:spTree>
    <p:extLst>
      <p:ext uri="{BB962C8B-B14F-4D97-AF65-F5344CB8AC3E}">
        <p14:creationId xmlns:p14="http://schemas.microsoft.com/office/powerpoint/2010/main" val="161358425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401190" y="303412"/>
            <a:ext cx="8418300" cy="578100"/>
          </a:xfrm>
          <a:prstGeom prst="rect">
            <a:avLst/>
          </a:prstGeom>
        </p:spPr>
        <p:txBody>
          <a:bodyPr spcFirstLastPara="1" wrap="square" lIns="91425" tIns="45700" rIns="91425" bIns="45700" anchor="ctr" anchorCtr="0">
            <a:normAutofit/>
          </a:bodyPr>
          <a:lstStyle/>
          <a:p>
            <a:r>
              <a:rPr lang="en-US" dirty="0"/>
              <a:t>Computer Components</a:t>
            </a:r>
          </a:p>
        </p:txBody>
      </p:sp>
      <p:sp>
        <p:nvSpPr>
          <p:cNvPr id="48" name="Google Shape;48;p9"/>
          <p:cNvSpPr txBox="1">
            <a:spLocks noGrp="1"/>
          </p:cNvSpPr>
          <p:nvPr>
            <p:ph type="body" idx="1"/>
          </p:nvPr>
        </p:nvSpPr>
        <p:spPr>
          <a:xfrm>
            <a:off x="369875" y="806912"/>
            <a:ext cx="8418300" cy="3761400"/>
          </a:xfrm>
          <a:prstGeom prst="rect">
            <a:avLst/>
          </a:prstGeom>
        </p:spPr>
        <p:txBody>
          <a:bodyPr spcFirstLastPara="1" wrap="square" lIns="91425" tIns="45700" rIns="91425" bIns="45700" anchor="t" anchorCtr="0">
            <a:noAutofit/>
          </a:bodyPr>
          <a:lstStyle/>
          <a:p>
            <a:pPr>
              <a:spcBef>
                <a:spcPts val="0"/>
              </a:spcBef>
            </a:pPr>
            <a:r>
              <a:rPr lang="en-US" sz="1800" b="1" dirty="0">
                <a:latin typeface="Consolas"/>
              </a:rPr>
              <a:t>CPUs </a:t>
            </a:r>
            <a:r>
              <a:rPr lang="en-US" sz="1800" dirty="0">
                <a:latin typeface="Consolas"/>
              </a:rPr>
              <a:t>are made up of parts:</a:t>
            </a:r>
          </a:p>
          <a:p>
            <a:pPr lvl="1">
              <a:spcBef>
                <a:spcPts val="0"/>
              </a:spcBef>
              <a:buFont typeface="Courier New"/>
              <a:buChar char="o"/>
            </a:pPr>
            <a:r>
              <a:rPr lang="en-US" sz="1800" dirty="0">
                <a:latin typeface="Consolas"/>
              </a:rPr>
              <a:t>ALU (Arithmetic Logic Unit)</a:t>
            </a:r>
          </a:p>
          <a:p>
            <a:pPr lvl="1">
              <a:spcBef>
                <a:spcPts val="0"/>
              </a:spcBef>
              <a:buFont typeface="Courier New"/>
              <a:buChar char="o"/>
            </a:pPr>
            <a:r>
              <a:rPr lang="en-US" sz="1800" dirty="0">
                <a:latin typeface="Consolas"/>
              </a:rPr>
              <a:t>Control Unit</a:t>
            </a:r>
          </a:p>
          <a:p>
            <a:pPr lvl="1">
              <a:spcBef>
                <a:spcPts val="0"/>
              </a:spcBef>
              <a:buFont typeface="Courier New"/>
              <a:buChar char="o"/>
            </a:pPr>
            <a:r>
              <a:rPr lang="en-US" sz="1800" dirty="0">
                <a:latin typeface="Consolas"/>
              </a:rPr>
              <a:t>Registers</a:t>
            </a:r>
          </a:p>
          <a:p>
            <a:pPr lvl="1">
              <a:spcBef>
                <a:spcPts val="0"/>
              </a:spcBef>
              <a:buFont typeface="Courier New"/>
              <a:buChar char="o"/>
            </a:pPr>
            <a:r>
              <a:rPr lang="en-US" sz="1800" dirty="0">
                <a:latin typeface="Consolas"/>
              </a:rPr>
              <a:t>Cache</a:t>
            </a:r>
          </a:p>
          <a:p>
            <a:pPr lvl="1">
              <a:spcBef>
                <a:spcPts val="0"/>
              </a:spcBef>
              <a:buFont typeface="Courier New"/>
              <a:buChar char="o"/>
            </a:pPr>
            <a:r>
              <a:rPr lang="en-US" sz="1800" dirty="0">
                <a:latin typeface="Consolas"/>
              </a:rPr>
              <a:t>Clock </a:t>
            </a:r>
          </a:p>
          <a:p>
            <a:r>
              <a:rPr lang="en-US" sz="1800" b="1" dirty="0">
                <a:latin typeface="Consolas"/>
              </a:rPr>
              <a:t>ALU </a:t>
            </a:r>
            <a:r>
              <a:rPr lang="en-US" sz="1800" dirty="0">
                <a:latin typeface="Consolas"/>
              </a:rPr>
              <a:t>is responsible for most calculations</a:t>
            </a:r>
          </a:p>
          <a:p>
            <a:r>
              <a:rPr lang="en-US" sz="1800" b="1" dirty="0">
                <a:latin typeface="Consolas"/>
              </a:rPr>
              <a:t>RAM </a:t>
            </a:r>
            <a:r>
              <a:rPr lang="en-US" sz="1800" dirty="0">
                <a:latin typeface="Consolas"/>
              </a:rPr>
              <a:t>is where the computer holds information while it’s booted.</a:t>
            </a:r>
          </a:p>
          <a:p>
            <a:pPr>
              <a:spcBef>
                <a:spcPts val="0"/>
              </a:spcBef>
            </a:pPr>
            <a:r>
              <a:rPr lang="en-US" sz="1800" b="1" dirty="0">
                <a:latin typeface="Consolas"/>
              </a:rPr>
              <a:t>Computer graphics</a:t>
            </a:r>
            <a:r>
              <a:rPr lang="en-US" sz="1800" dirty="0">
                <a:latin typeface="Consolas"/>
              </a:rPr>
              <a:t> involve a lot of math.</a:t>
            </a:r>
          </a:p>
          <a:p>
            <a:pPr lvl="1">
              <a:spcBef>
                <a:spcPts val="0"/>
              </a:spcBef>
              <a:buSzPts val="2300"/>
              <a:buFont typeface="Arial,Sans-Serif"/>
              <a:buChar char="○"/>
            </a:pPr>
            <a:r>
              <a:rPr lang="en-US" sz="1800" dirty="0">
                <a:latin typeface="Consolas"/>
              </a:rPr>
              <a:t>Matrix math is used a lot to calculate how objects move on the screen</a:t>
            </a:r>
          </a:p>
          <a:p>
            <a:r>
              <a:rPr lang="en-US" sz="1800" dirty="0">
                <a:latin typeface="Consolas"/>
              </a:rPr>
              <a:t>Each CPU operates at a particular </a:t>
            </a:r>
            <a:r>
              <a:rPr lang="en-US" sz="1800" b="1" dirty="0">
                <a:latin typeface="Consolas"/>
              </a:rPr>
              <a:t>clock speed.</a:t>
            </a:r>
          </a:p>
          <a:p>
            <a:pPr lvl="1">
              <a:spcBef>
                <a:spcPts val="0"/>
              </a:spcBef>
              <a:buFont typeface="Courier New"/>
              <a:buChar char="o"/>
            </a:pPr>
            <a:r>
              <a:rPr lang="en-US" sz="1800" dirty="0">
                <a:latin typeface="Consolas"/>
              </a:rPr>
              <a:t>You may have a 3.2Ghz CPU, which means its clock runs at 3,200,000,000 ticks per second.</a:t>
            </a:r>
          </a:p>
          <a:p>
            <a:pPr marL="533400" lvl="1" indent="0">
              <a:spcBef>
                <a:spcPts val="0"/>
              </a:spcBef>
              <a:buNone/>
            </a:pPr>
            <a:endParaRPr lang="en-US" sz="1800" dirty="0">
              <a:latin typeface="Consolas"/>
            </a:endParaRPr>
          </a:p>
          <a:p>
            <a:pPr marL="82550" indent="0">
              <a:buNone/>
            </a:pPr>
            <a:r>
              <a:rPr lang="en-US" sz="1800" dirty="0">
                <a:latin typeface="Consolas"/>
              </a:rPr>
              <a:t> </a:t>
            </a:r>
            <a:br>
              <a:rPr lang="en-US" sz="1800" dirty="0">
                <a:latin typeface="Consolas"/>
              </a:rPr>
            </a:br>
            <a:endParaRPr lang="en-US" sz="1800" dirty="0">
              <a:latin typeface="Consolas"/>
            </a:endParaRPr>
          </a:p>
        </p:txBody>
      </p:sp>
    </p:spTree>
    <p:extLst>
      <p:ext uri="{BB962C8B-B14F-4D97-AF65-F5344CB8AC3E}">
        <p14:creationId xmlns:p14="http://schemas.microsoft.com/office/powerpoint/2010/main" val="331385256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E389-C768-0068-C7C6-AEB2A05C2719}"/>
              </a:ext>
            </a:extLst>
          </p:cNvPr>
          <p:cNvSpPr>
            <a:spLocks noGrp="1"/>
          </p:cNvSpPr>
          <p:nvPr>
            <p:ph type="title"/>
          </p:nvPr>
        </p:nvSpPr>
        <p:spPr/>
        <p:txBody>
          <a:bodyPr/>
          <a:lstStyle/>
          <a:p>
            <a:r>
              <a:rPr lang="en-US"/>
              <a:t>Files</a:t>
            </a:r>
          </a:p>
        </p:txBody>
      </p:sp>
      <p:sp>
        <p:nvSpPr>
          <p:cNvPr id="3" name="Text Placeholder 2">
            <a:extLst>
              <a:ext uri="{FF2B5EF4-FFF2-40B4-BE49-F238E27FC236}">
                <a16:creationId xmlns:a16="http://schemas.microsoft.com/office/drawing/2014/main" id="{70FA5A70-B569-DD00-A41D-A9CB7F947723}"/>
              </a:ext>
            </a:extLst>
          </p:cNvPr>
          <p:cNvSpPr>
            <a:spLocks noGrp="1"/>
          </p:cNvSpPr>
          <p:nvPr>
            <p:ph type="body" idx="1"/>
          </p:nvPr>
        </p:nvSpPr>
        <p:spPr/>
        <p:txBody>
          <a:bodyPr spcFirstLastPara="1" wrap="square" lIns="91425" tIns="45700" rIns="91425" bIns="45700" anchor="t" anchorCtr="0">
            <a:noAutofit/>
          </a:bodyPr>
          <a:lstStyle/>
          <a:p>
            <a:pPr marL="82550" indent="0">
              <a:buNone/>
            </a:pPr>
            <a:r>
              <a:rPr lang="en-US" sz="1600">
                <a:latin typeface="Consolas"/>
              </a:rPr>
              <a:t>File handling in Python allows you to read and write data to files on your computer. This can be useful for storing and retrieving data, as well as working with files of various formats such as text, CSV, JSON, and more. </a:t>
            </a:r>
          </a:p>
          <a:p>
            <a:pPr>
              <a:buNone/>
            </a:pPr>
            <a:r>
              <a:rPr lang="en-US" sz="1600" b="1">
                <a:latin typeface="Consolas"/>
              </a:rPr>
              <a:t>Opening a File</a:t>
            </a:r>
            <a:endParaRPr lang="en-US" sz="1600">
              <a:latin typeface="Consolas"/>
            </a:endParaRPr>
          </a:p>
          <a:p>
            <a:pPr marL="82550" indent="0">
              <a:buNone/>
            </a:pPr>
            <a:r>
              <a:rPr lang="en-US" sz="1600">
                <a:latin typeface="Consolas"/>
              </a:rPr>
              <a:t>Before you can read or write data to a file, you need to open it using the built-in </a:t>
            </a:r>
            <a:r>
              <a:rPr lang="en-US" sz="1600" b="1">
                <a:latin typeface="Consolas"/>
              </a:rPr>
              <a:t>open()</a:t>
            </a:r>
            <a:r>
              <a:rPr lang="en-US" sz="1600">
                <a:latin typeface="Consolas"/>
              </a:rPr>
              <a:t> function. This function takes two arguments: the name of the file you want to open, and the mode in which you want to open it. The mode determines whether you want to read from or write to the file, or both. Here are some examples of file modes:</a:t>
            </a:r>
          </a:p>
          <a:p>
            <a:pPr marL="285750" indent="-285750"/>
            <a:r>
              <a:rPr lang="en-US" sz="1600" b="1">
                <a:latin typeface="Consolas"/>
              </a:rPr>
              <a:t>"r"</a:t>
            </a:r>
            <a:r>
              <a:rPr lang="en-US" sz="1600">
                <a:latin typeface="Consolas"/>
              </a:rPr>
              <a:t>: read mode (default)</a:t>
            </a:r>
          </a:p>
          <a:p>
            <a:pPr marL="285750" indent="-285750"/>
            <a:r>
              <a:rPr lang="en-US" sz="1600" b="1">
                <a:latin typeface="Consolas"/>
              </a:rPr>
              <a:t>"w"</a:t>
            </a:r>
            <a:r>
              <a:rPr lang="en-US" sz="1600">
                <a:latin typeface="Consolas"/>
              </a:rPr>
              <a:t>: write mode (overwrites existing file or creates new file)</a:t>
            </a:r>
          </a:p>
          <a:p>
            <a:pPr marL="285750" indent="-285750"/>
            <a:r>
              <a:rPr lang="en-US" sz="1600" b="1">
                <a:latin typeface="Consolas"/>
              </a:rPr>
              <a:t>"a"</a:t>
            </a:r>
            <a:r>
              <a:rPr lang="en-US" sz="1600">
                <a:latin typeface="Consolas"/>
              </a:rPr>
              <a:t>: append mode (appends data to the end of the file)</a:t>
            </a:r>
          </a:p>
          <a:p>
            <a:pPr marL="285750" indent="-285750"/>
            <a:r>
              <a:rPr lang="en-US" sz="1600" b="1">
                <a:latin typeface="Consolas"/>
              </a:rPr>
              <a:t>"x"</a:t>
            </a:r>
            <a:r>
              <a:rPr lang="en-US" sz="1600">
                <a:latin typeface="Consolas"/>
              </a:rPr>
              <a:t>: exclusive creation mode (fails if file already exists)</a:t>
            </a:r>
          </a:p>
          <a:p>
            <a:pPr indent="0">
              <a:buNone/>
            </a:pPr>
            <a:endParaRPr lang="en-US" sz="1600">
              <a:latin typeface="Consolas"/>
            </a:endParaRPr>
          </a:p>
          <a:p>
            <a:pPr>
              <a:buNone/>
            </a:pPr>
            <a:endParaRPr lang="en-US" sz="1600">
              <a:latin typeface="Consolas"/>
            </a:endParaRPr>
          </a:p>
        </p:txBody>
      </p:sp>
    </p:spTree>
    <p:extLst>
      <p:ext uri="{BB962C8B-B14F-4D97-AF65-F5344CB8AC3E}">
        <p14:creationId xmlns:p14="http://schemas.microsoft.com/office/powerpoint/2010/main" val="129004933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E389-C768-0068-C7C6-AEB2A05C2719}"/>
              </a:ext>
            </a:extLst>
          </p:cNvPr>
          <p:cNvSpPr>
            <a:spLocks noGrp="1"/>
          </p:cNvSpPr>
          <p:nvPr>
            <p:ph type="title"/>
          </p:nvPr>
        </p:nvSpPr>
        <p:spPr/>
        <p:txBody>
          <a:bodyPr/>
          <a:lstStyle/>
          <a:p>
            <a:r>
              <a:rPr lang="en-US"/>
              <a:t>Files</a:t>
            </a:r>
          </a:p>
        </p:txBody>
      </p:sp>
      <p:sp>
        <p:nvSpPr>
          <p:cNvPr id="3" name="Text Placeholder 2">
            <a:extLst>
              <a:ext uri="{FF2B5EF4-FFF2-40B4-BE49-F238E27FC236}">
                <a16:creationId xmlns:a16="http://schemas.microsoft.com/office/drawing/2014/main" id="{70FA5A70-B569-DD00-A41D-A9CB7F947723}"/>
              </a:ext>
            </a:extLst>
          </p:cNvPr>
          <p:cNvSpPr>
            <a:spLocks noGrp="1"/>
          </p:cNvSpPr>
          <p:nvPr>
            <p:ph type="body" idx="1"/>
          </p:nvPr>
        </p:nvSpPr>
        <p:spPr/>
        <p:txBody>
          <a:bodyPr>
            <a:normAutofit/>
          </a:bodyPr>
          <a:lstStyle/>
          <a:p>
            <a:pPr>
              <a:buNone/>
            </a:pPr>
            <a:r>
              <a:rPr lang="en-US" sz="1800" b="1" i="1">
                <a:latin typeface="Consolas"/>
              </a:rPr>
              <a:t>   # open a file in read mode</a:t>
            </a:r>
            <a:br>
              <a:rPr lang="en-US" sz="1800" b="1" i="1">
                <a:latin typeface="Consolas"/>
              </a:rPr>
            </a:br>
            <a:r>
              <a:rPr lang="en-US" sz="1800" b="1" i="1">
                <a:latin typeface="Consolas"/>
              </a:rPr>
              <a:t>file = open("example.txt", "r")</a:t>
            </a:r>
            <a:br>
              <a:rPr lang="en-US" sz="1800" b="1" i="1">
                <a:latin typeface="Consolas"/>
              </a:rPr>
            </a:br>
            <a:r>
              <a:rPr lang="en-US" sz="1800" b="1" i="1">
                <a:latin typeface="Consolas"/>
              </a:rPr>
              <a:t># read the contents of the file</a:t>
            </a:r>
            <a:br>
              <a:rPr lang="en-US" sz="1800" b="1" i="1">
                <a:latin typeface="Consolas"/>
              </a:rPr>
            </a:br>
            <a:r>
              <a:rPr lang="en-US" sz="1800" b="1" i="1">
                <a:latin typeface="Consolas"/>
              </a:rPr>
              <a:t>content = </a:t>
            </a:r>
            <a:r>
              <a:rPr lang="en-US" sz="1800" b="1" i="1" err="1">
                <a:latin typeface="Consolas"/>
              </a:rPr>
              <a:t>file.read</a:t>
            </a:r>
            <a:r>
              <a:rPr lang="en-US" sz="1800" b="1" i="1">
                <a:latin typeface="Consolas"/>
              </a:rPr>
              <a:t>()</a:t>
            </a:r>
            <a:br>
              <a:rPr lang="en-US" sz="1800" b="1" i="1">
                <a:latin typeface="Consolas"/>
              </a:rPr>
            </a:br>
            <a:r>
              <a:rPr lang="en-US" sz="1800" b="1" i="1">
                <a:latin typeface="Consolas"/>
              </a:rPr>
              <a:t># print the contents of the file</a:t>
            </a:r>
            <a:br>
              <a:rPr lang="en-US" sz="1800" b="1" i="1">
                <a:latin typeface="Consolas"/>
              </a:rPr>
            </a:br>
            <a:r>
              <a:rPr lang="en-US" sz="1800" b="1" i="1">
                <a:latin typeface="Consolas"/>
              </a:rPr>
              <a:t>print(content)</a:t>
            </a:r>
            <a:br>
              <a:rPr lang="en-US" sz="1800" b="1" i="1">
                <a:latin typeface="Consolas"/>
              </a:rPr>
            </a:br>
            <a:r>
              <a:rPr lang="en-US" sz="1800" b="1" i="1">
                <a:latin typeface="Consolas"/>
              </a:rPr>
              <a:t># close the file</a:t>
            </a:r>
            <a:br>
              <a:rPr lang="en-US" sz="1800" b="1" i="1">
                <a:latin typeface="Consolas"/>
              </a:rPr>
            </a:br>
            <a:r>
              <a:rPr lang="en-US" sz="1800" b="1" i="1" err="1">
                <a:latin typeface="Consolas"/>
              </a:rPr>
              <a:t>file.close</a:t>
            </a:r>
            <a:r>
              <a:rPr lang="en-US" sz="1800" b="1" i="1">
                <a:latin typeface="Consolas"/>
              </a:rPr>
              <a:t>()</a:t>
            </a:r>
            <a:br>
              <a:rPr lang="en-US" sz="1800">
                <a:latin typeface="Consolas"/>
              </a:rPr>
            </a:br>
            <a:endParaRPr lang="en-US" sz="1800">
              <a:latin typeface="Consolas"/>
            </a:endParaRPr>
          </a:p>
          <a:p>
            <a:pPr marL="82550" indent="0">
              <a:buNone/>
            </a:pPr>
            <a:r>
              <a:rPr lang="en-US" sz="1800">
                <a:latin typeface="Consolas"/>
              </a:rPr>
              <a:t>This code opens a file called "example.txt" in read mode, reads its contents using the </a:t>
            </a:r>
            <a:r>
              <a:rPr lang="en-US" sz="1800" b="1">
                <a:latin typeface="Consolas"/>
              </a:rPr>
              <a:t>read()</a:t>
            </a:r>
            <a:r>
              <a:rPr lang="en-US" sz="1800">
                <a:latin typeface="Consolas"/>
              </a:rPr>
              <a:t> method, prints the contents to the console, and then closes the file using the </a:t>
            </a:r>
            <a:r>
              <a:rPr lang="en-US" sz="1800" b="1">
                <a:latin typeface="Consolas"/>
              </a:rPr>
              <a:t>close()</a:t>
            </a:r>
            <a:r>
              <a:rPr lang="en-US" sz="1800">
                <a:latin typeface="Consolas"/>
              </a:rPr>
              <a:t> method.</a:t>
            </a:r>
          </a:p>
          <a:p>
            <a:pPr>
              <a:buNone/>
            </a:pPr>
            <a:endParaRPr lang="en-US" sz="1800">
              <a:latin typeface="Consolas"/>
            </a:endParaRPr>
          </a:p>
          <a:p>
            <a:pPr>
              <a:buNone/>
            </a:pPr>
            <a:endParaRPr lang="en-US" sz="1800">
              <a:latin typeface="Consolas"/>
            </a:endParaRPr>
          </a:p>
        </p:txBody>
      </p:sp>
    </p:spTree>
    <p:extLst>
      <p:ext uri="{BB962C8B-B14F-4D97-AF65-F5344CB8AC3E}">
        <p14:creationId xmlns:p14="http://schemas.microsoft.com/office/powerpoint/2010/main" val="2607817"/>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E389-C768-0068-C7C6-AEB2A05C2719}"/>
              </a:ext>
            </a:extLst>
          </p:cNvPr>
          <p:cNvSpPr>
            <a:spLocks noGrp="1"/>
          </p:cNvSpPr>
          <p:nvPr>
            <p:ph type="title"/>
          </p:nvPr>
        </p:nvSpPr>
        <p:spPr/>
        <p:txBody>
          <a:bodyPr/>
          <a:lstStyle/>
          <a:p>
            <a:r>
              <a:rPr lang="en-US"/>
              <a:t>Files</a:t>
            </a:r>
          </a:p>
        </p:txBody>
      </p:sp>
      <p:sp>
        <p:nvSpPr>
          <p:cNvPr id="3" name="Text Placeholder 2">
            <a:extLst>
              <a:ext uri="{FF2B5EF4-FFF2-40B4-BE49-F238E27FC236}">
                <a16:creationId xmlns:a16="http://schemas.microsoft.com/office/drawing/2014/main" id="{70FA5A70-B569-DD00-A41D-A9CB7F947723}"/>
              </a:ext>
            </a:extLst>
          </p:cNvPr>
          <p:cNvSpPr>
            <a:spLocks noGrp="1"/>
          </p:cNvSpPr>
          <p:nvPr>
            <p:ph type="body" idx="1"/>
          </p:nvPr>
        </p:nvSpPr>
        <p:spPr/>
        <p:txBody>
          <a:bodyPr>
            <a:normAutofit lnSpcReduction="10000"/>
          </a:bodyPr>
          <a:lstStyle/>
          <a:p>
            <a:pPr>
              <a:buNone/>
            </a:pPr>
            <a:r>
              <a:rPr lang="en-US" sz="1600" b="1">
                <a:latin typeface="Consolas"/>
              </a:rPr>
              <a:t>Writing to a File</a:t>
            </a:r>
            <a:endParaRPr lang="en-US" sz="1600">
              <a:latin typeface="Consolas"/>
            </a:endParaRPr>
          </a:p>
          <a:p>
            <a:pPr marL="82550" indent="0">
              <a:buNone/>
            </a:pPr>
            <a:r>
              <a:rPr lang="en-US" sz="1600">
                <a:latin typeface="Consolas"/>
              </a:rPr>
              <a:t>To write data to a file, you can open it in write or append mode, and then use the </a:t>
            </a:r>
            <a:r>
              <a:rPr lang="en-US" sz="1600" b="1">
                <a:latin typeface="Consolas"/>
              </a:rPr>
              <a:t>write()</a:t>
            </a:r>
            <a:r>
              <a:rPr lang="en-US" sz="1600">
                <a:latin typeface="Consolas"/>
              </a:rPr>
              <a:t> method to write data to it. Here's an example:</a:t>
            </a:r>
          </a:p>
          <a:p>
            <a:pPr>
              <a:buNone/>
            </a:pPr>
            <a:r>
              <a:rPr lang="en-US" sz="1600">
                <a:latin typeface="Consolas"/>
              </a:rPr>
              <a:t>   </a:t>
            </a:r>
            <a:r>
              <a:rPr lang="en-US" sz="1600" b="1" i="1">
                <a:latin typeface="Consolas"/>
              </a:rPr>
              <a:t># open a file in write mode</a:t>
            </a:r>
            <a:br>
              <a:rPr lang="en-US" sz="1600" b="1" i="1">
                <a:latin typeface="Consolas"/>
              </a:rPr>
            </a:br>
            <a:r>
              <a:rPr lang="en-US" sz="1600" b="1" i="1">
                <a:latin typeface="Consolas"/>
              </a:rPr>
              <a:t>file = open("example.txt", "w")</a:t>
            </a:r>
            <a:br>
              <a:rPr lang="en-US" sz="1600" b="1" i="1">
                <a:latin typeface="Consolas"/>
              </a:rPr>
            </a:br>
            <a:r>
              <a:rPr lang="en-US" sz="1600" b="1" i="1">
                <a:latin typeface="Consolas"/>
              </a:rPr>
              <a:t># write data to the file</a:t>
            </a:r>
            <a:br>
              <a:rPr lang="en-US" sz="1600" b="1" i="1">
                <a:latin typeface="Consolas"/>
              </a:rPr>
            </a:br>
            <a:r>
              <a:rPr lang="en-US" sz="1600" b="1" i="1" err="1">
                <a:latin typeface="Consolas"/>
              </a:rPr>
              <a:t>file.write</a:t>
            </a:r>
            <a:r>
              <a:rPr lang="en-US" sz="1600" b="1" i="1">
                <a:latin typeface="Consolas"/>
              </a:rPr>
              <a:t>("This is some text.")</a:t>
            </a:r>
            <a:br>
              <a:rPr lang="en-US" sz="1600" b="1" i="1">
                <a:latin typeface="Consolas"/>
              </a:rPr>
            </a:br>
            <a:r>
              <a:rPr lang="en-US" sz="1600" b="1" i="1">
                <a:latin typeface="Consolas"/>
              </a:rPr>
              <a:t># close the file</a:t>
            </a:r>
            <a:br>
              <a:rPr lang="en-US" sz="1600" b="1" i="1">
                <a:latin typeface="Consolas"/>
              </a:rPr>
            </a:br>
            <a:r>
              <a:rPr lang="en-US" sz="1600" b="1" i="1" err="1">
                <a:latin typeface="Consolas"/>
              </a:rPr>
              <a:t>file.close</a:t>
            </a:r>
            <a:r>
              <a:rPr lang="en-US" sz="1600" b="1" i="1">
                <a:latin typeface="Consolas"/>
              </a:rPr>
              <a:t>()</a:t>
            </a:r>
          </a:p>
          <a:p>
            <a:pPr>
              <a:buNone/>
            </a:pPr>
            <a:endParaRPr lang="en-US" sz="1600">
              <a:latin typeface="Consolas"/>
            </a:endParaRPr>
          </a:p>
          <a:p>
            <a:pPr marL="82550" indent="0">
              <a:buNone/>
            </a:pPr>
            <a:r>
              <a:rPr lang="en-US" sz="1600">
                <a:latin typeface="Consolas"/>
              </a:rPr>
              <a:t>This code opens a file called "example.txt" in write mode, writes the text "This is some text." to it using the </a:t>
            </a:r>
            <a:r>
              <a:rPr lang="en-US" sz="1600" b="1">
                <a:latin typeface="Consolas"/>
              </a:rPr>
              <a:t>write()</a:t>
            </a:r>
            <a:r>
              <a:rPr lang="en-US" sz="1600">
                <a:latin typeface="Consolas"/>
              </a:rPr>
              <a:t> method, and then closes the file using the </a:t>
            </a:r>
            <a:r>
              <a:rPr lang="en-US" sz="1600" b="1">
                <a:latin typeface="Consolas"/>
              </a:rPr>
              <a:t>close()</a:t>
            </a:r>
            <a:r>
              <a:rPr lang="en-US" sz="1600">
                <a:latin typeface="Consolas"/>
              </a:rPr>
              <a:t> method.</a:t>
            </a:r>
          </a:p>
          <a:p>
            <a:pPr marL="82550" indent="0">
              <a:buNone/>
            </a:pPr>
            <a:br>
              <a:rPr lang="en-US" sz="2000"/>
            </a:br>
            <a:endParaRPr lang="en-US" sz="1600">
              <a:latin typeface="Consolas"/>
            </a:endParaRPr>
          </a:p>
        </p:txBody>
      </p:sp>
    </p:spTree>
    <p:extLst>
      <p:ext uri="{BB962C8B-B14F-4D97-AF65-F5344CB8AC3E}">
        <p14:creationId xmlns:p14="http://schemas.microsoft.com/office/powerpoint/2010/main" val="1565285034"/>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FEA2B-2587-6805-A7B5-8DD45D04D60E}"/>
              </a:ext>
            </a:extLst>
          </p:cNvPr>
          <p:cNvSpPr>
            <a:spLocks noGrp="1"/>
          </p:cNvSpPr>
          <p:nvPr>
            <p:ph type="title"/>
          </p:nvPr>
        </p:nvSpPr>
        <p:spPr/>
        <p:txBody>
          <a:bodyPr/>
          <a:lstStyle/>
          <a:p>
            <a:r>
              <a:rPr lang="en-US" dirty="0"/>
              <a:t>OOP</a:t>
            </a:r>
          </a:p>
        </p:txBody>
      </p:sp>
      <p:sp>
        <p:nvSpPr>
          <p:cNvPr id="3" name="Text Placeholder 2">
            <a:extLst>
              <a:ext uri="{FF2B5EF4-FFF2-40B4-BE49-F238E27FC236}">
                <a16:creationId xmlns:a16="http://schemas.microsoft.com/office/drawing/2014/main" id="{7C7FE69D-9BF2-3B0E-A2BA-48501F2A345C}"/>
              </a:ext>
            </a:extLst>
          </p:cNvPr>
          <p:cNvSpPr>
            <a:spLocks noGrp="1"/>
          </p:cNvSpPr>
          <p:nvPr>
            <p:ph type="body" idx="1"/>
          </p:nvPr>
        </p:nvSpPr>
        <p:spPr/>
        <p:txBody>
          <a:bodyPr>
            <a:normAutofit fontScale="92500" lnSpcReduction="10000"/>
          </a:bodyPr>
          <a:lstStyle/>
          <a:p>
            <a:pPr marL="82550" indent="0">
              <a:buNone/>
            </a:pPr>
            <a:r>
              <a:rPr lang="en-US" sz="1600">
                <a:latin typeface="Consolas"/>
              </a:rPr>
              <a:t>Object-Oriented Programming (OOP) is a programming paradigm that is based on the concept of objects, which can contain data and code.</a:t>
            </a:r>
          </a:p>
          <a:p>
            <a:pPr>
              <a:buNone/>
            </a:pPr>
            <a:r>
              <a:rPr lang="en-US" sz="1600" b="1">
                <a:latin typeface="Consolas"/>
              </a:rPr>
              <a:t>Classes and Objects</a:t>
            </a:r>
            <a:endParaRPr lang="en-US" sz="1600">
              <a:latin typeface="Consolas"/>
            </a:endParaRPr>
          </a:p>
          <a:p>
            <a:pPr marL="82550" indent="0">
              <a:buNone/>
            </a:pPr>
            <a:r>
              <a:rPr lang="en-US" sz="1600">
                <a:latin typeface="Consolas"/>
              </a:rPr>
              <a:t>In Python, a class is a blueprint for creating objects. It defines a set of attributes and methods that are common to all instances of the class. To create an object of a class, you use the </a:t>
            </a:r>
            <a:r>
              <a:rPr lang="en-US" sz="1600" b="1">
                <a:latin typeface="Consolas"/>
              </a:rPr>
              <a:t>class</a:t>
            </a:r>
            <a:r>
              <a:rPr lang="en-US" sz="1600">
                <a:latin typeface="Consolas"/>
              </a:rPr>
              <a:t> keyword to define the class and then use the class name followed by parentheses to create the object.</a:t>
            </a:r>
          </a:p>
          <a:p>
            <a:pPr marL="82550" indent="0">
              <a:buNone/>
            </a:pPr>
            <a:r>
              <a:rPr lang="en-US" sz="1600" b="1" i="1">
                <a:latin typeface="Consolas"/>
              </a:rPr>
              <a:t>class Person:</a:t>
            </a:r>
            <a:endParaRPr lang="en-US" sz="1600" b="1">
              <a:latin typeface="Consolas"/>
            </a:endParaRPr>
          </a:p>
          <a:p>
            <a:pPr marL="82550" indent="0">
              <a:buNone/>
            </a:pPr>
            <a:r>
              <a:rPr lang="en-US" sz="1600" b="1" i="1">
                <a:latin typeface="Consolas"/>
              </a:rPr>
              <a:t>    def __</a:t>
            </a:r>
            <a:r>
              <a:rPr lang="en-US" sz="1600" b="1" i="1" err="1">
                <a:latin typeface="Consolas"/>
              </a:rPr>
              <a:t>init</a:t>
            </a:r>
            <a:r>
              <a:rPr lang="en-US" sz="1600" b="1" i="1">
                <a:latin typeface="Consolas"/>
              </a:rPr>
              <a:t>__(self, name, age):</a:t>
            </a:r>
            <a:endParaRPr lang="en-US" sz="1600" b="1">
              <a:latin typeface="Consolas"/>
            </a:endParaRPr>
          </a:p>
          <a:p>
            <a:pPr marL="82550" indent="0">
              <a:buNone/>
            </a:pPr>
            <a:r>
              <a:rPr lang="en-US" sz="1600" b="1" i="1">
                <a:latin typeface="Consolas"/>
              </a:rPr>
              <a:t>        self.name = name</a:t>
            </a:r>
            <a:endParaRPr lang="en-US" sz="1600" b="1">
              <a:latin typeface="Consolas"/>
            </a:endParaRPr>
          </a:p>
          <a:p>
            <a:pPr marL="82550" indent="0">
              <a:buNone/>
            </a:pPr>
            <a:r>
              <a:rPr lang="en-US" sz="1600" b="1" i="1">
                <a:latin typeface="Consolas"/>
              </a:rPr>
              <a:t>        </a:t>
            </a:r>
            <a:r>
              <a:rPr lang="en-US" sz="1600" b="1" i="1" err="1">
                <a:latin typeface="Consolas"/>
              </a:rPr>
              <a:t>self.age</a:t>
            </a:r>
            <a:r>
              <a:rPr lang="en-US" sz="1600" b="1" i="1">
                <a:latin typeface="Consolas"/>
              </a:rPr>
              <a:t> = age</a:t>
            </a:r>
            <a:endParaRPr lang="en-US" sz="1600" b="1">
              <a:latin typeface="Consolas"/>
            </a:endParaRPr>
          </a:p>
          <a:p>
            <a:pPr marL="82550" indent="0">
              <a:buNone/>
            </a:pPr>
            <a:r>
              <a:rPr lang="en-US" sz="1600" b="1" i="1">
                <a:latin typeface="Consolas"/>
              </a:rPr>
              <a:t>    def greet(self):</a:t>
            </a:r>
            <a:endParaRPr lang="en-US" sz="1600"/>
          </a:p>
          <a:p>
            <a:pPr marL="82550" indent="0">
              <a:buNone/>
            </a:pPr>
            <a:r>
              <a:rPr lang="en-US" sz="1600" b="1" i="1">
                <a:latin typeface="Consolas"/>
              </a:rPr>
              <a:t>        print(</a:t>
            </a:r>
            <a:r>
              <a:rPr lang="en-US" sz="1600" b="1" i="1" err="1">
                <a:latin typeface="Consolas"/>
              </a:rPr>
              <a:t>f"Hello</a:t>
            </a:r>
            <a:r>
              <a:rPr lang="en-US" sz="1600" b="1" i="1">
                <a:latin typeface="Consolas"/>
              </a:rPr>
              <a:t>, my name is {self.name} and I am {</a:t>
            </a:r>
            <a:r>
              <a:rPr lang="en-US" sz="1600" b="1" i="1" err="1">
                <a:latin typeface="Consolas"/>
              </a:rPr>
              <a:t>self.age</a:t>
            </a:r>
            <a:r>
              <a:rPr lang="en-US" sz="1600" b="1" i="1">
                <a:latin typeface="Consolas"/>
              </a:rPr>
              <a:t>} years old.")</a:t>
            </a:r>
            <a:endParaRPr lang="en-US"/>
          </a:p>
        </p:txBody>
      </p:sp>
    </p:spTree>
    <p:extLst>
      <p:ext uri="{BB962C8B-B14F-4D97-AF65-F5344CB8AC3E}">
        <p14:creationId xmlns:p14="http://schemas.microsoft.com/office/powerpoint/2010/main" val="3111219328"/>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498664" y="618029"/>
            <a:ext cx="8418300" cy="3761400"/>
          </a:xfrm>
        </p:spPr>
        <p:txBody>
          <a:bodyPr>
            <a:normAutofit/>
          </a:bodyPr>
          <a:lstStyle/>
          <a:p>
            <a:pPr marL="82550" indent="0">
              <a:buNone/>
            </a:pPr>
            <a:endParaRPr lang="en-US" sz="1600" b="1" i="1">
              <a:latin typeface="Consolas"/>
            </a:endParaRPr>
          </a:p>
          <a:p>
            <a:pPr marL="82550" indent="0">
              <a:buNone/>
            </a:pPr>
            <a:r>
              <a:rPr lang="en-US" sz="1600" b="1" i="1">
                <a:latin typeface="Consolas"/>
              </a:rPr>
              <a:t>person1 = Person("Alice", 25)</a:t>
            </a:r>
          </a:p>
          <a:p>
            <a:pPr marL="82550" indent="0">
              <a:buNone/>
            </a:pPr>
            <a:r>
              <a:rPr lang="en-US" sz="1600" b="1" i="1">
                <a:latin typeface="Consolas"/>
              </a:rPr>
              <a:t>person1.greet()  </a:t>
            </a:r>
            <a:r>
              <a:rPr lang="en-US" sz="1600" i="1">
                <a:latin typeface="Consolas"/>
              </a:rPr>
              <a:t># </a:t>
            </a:r>
            <a:r>
              <a:rPr lang="en-US" sz="1200" i="1">
                <a:latin typeface="Consolas"/>
              </a:rPr>
              <a:t>Hello, my name is Alice and I am 25 years old.</a:t>
            </a:r>
          </a:p>
          <a:p>
            <a:pPr marL="82550" indent="0">
              <a:buNone/>
            </a:pPr>
            <a:endParaRPr lang="en-US" sz="1200" i="1">
              <a:latin typeface="Consolas"/>
            </a:endParaRPr>
          </a:p>
          <a:p>
            <a:pPr marL="82550" indent="0">
              <a:buNone/>
            </a:pPr>
            <a:r>
              <a:rPr lang="en-US" sz="1600" i="1">
                <a:latin typeface="Consolas"/>
              </a:rPr>
              <a:t>code defines a Person class with two attributes (name and age) and one method (greet). The __</a:t>
            </a:r>
            <a:r>
              <a:rPr lang="en-US" sz="1600" i="1" err="1">
                <a:latin typeface="Consolas"/>
              </a:rPr>
              <a:t>init</a:t>
            </a:r>
            <a:r>
              <a:rPr lang="en-US" sz="1600" i="1">
                <a:latin typeface="Consolas"/>
              </a:rPr>
              <a:t>__ method is a special method that is called when an object is created and is used to initialize its attributes. The greet method is a regular method that takes no arguments and prints a greeting message to the console. The code then creates an object of the Person class called person1 with the name "Alice" and the age 25,and calls the greet method on it.</a:t>
            </a:r>
          </a:p>
          <a:p>
            <a:pPr marL="82550" indent="0">
              <a:buNone/>
            </a:pPr>
            <a:endParaRPr lang="en-US" sz="1600" i="1">
              <a:latin typeface="Consolas"/>
            </a:endParaRPr>
          </a:p>
        </p:txBody>
      </p:sp>
    </p:spTree>
    <p:extLst>
      <p:ext uri="{BB962C8B-B14F-4D97-AF65-F5344CB8AC3E}">
        <p14:creationId xmlns:p14="http://schemas.microsoft.com/office/powerpoint/2010/main" val="161318356"/>
      </p:ext>
    </p:extLst>
  </p:cSld>
  <p:clrMapOvr>
    <a:masterClrMapping/>
  </p:clrMapOvr>
  <p:transition spd="slow">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190F8-0261-A532-82B9-0742703D73A8}"/>
              </a:ext>
            </a:extLst>
          </p:cNvPr>
          <p:cNvSpPr>
            <a:spLocks noGrp="1"/>
          </p:cNvSpPr>
          <p:nvPr>
            <p:ph type="title"/>
          </p:nvPr>
        </p:nvSpPr>
        <p:spPr/>
        <p:txBody>
          <a:bodyPr/>
          <a:lstStyle/>
          <a:p>
            <a:r>
              <a:rPr lang="en-US" dirty="0"/>
              <a:t>OOP</a:t>
            </a:r>
          </a:p>
        </p:txBody>
      </p:sp>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p:txBody>
          <a:bodyPr spcFirstLastPara="1" wrap="square" lIns="91425" tIns="45700" rIns="91425" bIns="45700" anchor="t" anchorCtr="0">
            <a:noAutofit/>
          </a:bodyPr>
          <a:lstStyle/>
          <a:p>
            <a:pPr>
              <a:buNone/>
            </a:pPr>
            <a:r>
              <a:rPr lang="en-US" sz="1600" b="1" dirty="0">
                <a:latin typeface="Consolas"/>
              </a:rPr>
              <a:t>Inheritance</a:t>
            </a:r>
            <a:endParaRPr lang="en-US" sz="1600" dirty="0">
              <a:latin typeface="Consolas"/>
            </a:endParaRPr>
          </a:p>
          <a:p>
            <a:pPr marL="82550" indent="0">
              <a:buNone/>
            </a:pPr>
            <a:r>
              <a:rPr lang="en-US" sz="1600" dirty="0">
                <a:latin typeface="Consolas"/>
              </a:rPr>
              <a:t>Inheritance is a way to create a new class based on an existing class. The new class inherits all the attributes and methods of the existing class and can also add its own attributes and methods. In Python, you can create a subclass by defining a new class and specifying the existing class as its base class. </a:t>
            </a:r>
          </a:p>
          <a:p>
            <a:pPr marL="82550" indent="0">
              <a:buNone/>
            </a:pPr>
            <a:endParaRPr lang="en-US" sz="1600">
              <a:latin typeface="Consolas"/>
            </a:endParaRPr>
          </a:p>
          <a:p>
            <a:pPr>
              <a:buNone/>
            </a:pPr>
            <a:r>
              <a:rPr lang="en-US" sz="1600" b="1" i="1" dirty="0">
                <a:latin typeface="Consolas"/>
              </a:rPr>
              <a:t>class Student(Person):  # person class is declared in above example</a:t>
            </a:r>
          </a:p>
          <a:p>
            <a:pPr>
              <a:buNone/>
            </a:pPr>
            <a:r>
              <a:rPr lang="en-US" sz="1600" b="1" i="1" dirty="0">
                <a:latin typeface="Consolas"/>
              </a:rPr>
              <a:t>    def __</a:t>
            </a:r>
            <a:r>
              <a:rPr lang="en-US" sz="1600" b="1" i="1" dirty="0" err="1">
                <a:latin typeface="Consolas"/>
              </a:rPr>
              <a:t>init</a:t>
            </a:r>
            <a:r>
              <a:rPr lang="en-US" sz="1600" b="1" i="1" dirty="0">
                <a:latin typeface="Consolas"/>
              </a:rPr>
              <a:t>__(self, name, age, major):</a:t>
            </a:r>
          </a:p>
          <a:p>
            <a:pPr>
              <a:buNone/>
            </a:pPr>
            <a:r>
              <a:rPr lang="en-US" sz="1600" b="1" i="1" dirty="0">
                <a:latin typeface="Consolas"/>
              </a:rPr>
              <a:t>        super().__</a:t>
            </a:r>
            <a:r>
              <a:rPr lang="en-US" sz="1600" b="1" i="1" dirty="0" err="1">
                <a:latin typeface="Consolas"/>
              </a:rPr>
              <a:t>init</a:t>
            </a:r>
            <a:r>
              <a:rPr lang="en-US" sz="1600" b="1" i="1" dirty="0">
                <a:latin typeface="Consolas"/>
              </a:rPr>
              <a:t>__(name, age)</a:t>
            </a:r>
          </a:p>
          <a:p>
            <a:pPr>
              <a:buNone/>
            </a:pPr>
            <a:r>
              <a:rPr lang="en-US" sz="1600" b="1" i="1" dirty="0">
                <a:latin typeface="Consolas"/>
              </a:rPr>
              <a:t>        </a:t>
            </a:r>
            <a:r>
              <a:rPr lang="en-US" sz="1600" b="1" i="1" dirty="0" err="1">
                <a:latin typeface="Consolas"/>
              </a:rPr>
              <a:t>self.major</a:t>
            </a:r>
            <a:r>
              <a:rPr lang="en-US" sz="1600" b="1" i="1" dirty="0">
                <a:latin typeface="Consolas"/>
              </a:rPr>
              <a:t> = major</a:t>
            </a:r>
          </a:p>
          <a:p>
            <a:pPr>
              <a:buNone/>
            </a:pPr>
            <a:r>
              <a:rPr lang="en-US" sz="1600" b="1" i="1" dirty="0">
                <a:latin typeface="Consolas"/>
              </a:rPr>
              <a:t>    def study(self):</a:t>
            </a:r>
          </a:p>
          <a:p>
            <a:pPr>
              <a:buNone/>
            </a:pPr>
            <a:r>
              <a:rPr lang="en-US" sz="1600" b="1" i="1" dirty="0">
                <a:latin typeface="Consolas"/>
              </a:rPr>
              <a:t>        print(</a:t>
            </a:r>
            <a:r>
              <a:rPr lang="en-US" sz="1600" b="1" i="1" dirty="0" err="1">
                <a:latin typeface="Consolas"/>
              </a:rPr>
              <a:t>f"I</a:t>
            </a:r>
            <a:r>
              <a:rPr lang="en-US" sz="1600" b="1" i="1" dirty="0">
                <a:latin typeface="Consolas"/>
              </a:rPr>
              <a:t> am studying {</a:t>
            </a:r>
            <a:r>
              <a:rPr lang="en-US" sz="1600" b="1" i="1" dirty="0" err="1">
                <a:latin typeface="Consolas"/>
              </a:rPr>
              <a:t>self.major</a:t>
            </a:r>
            <a:r>
              <a:rPr lang="en-US" sz="1600" b="1" i="1" dirty="0">
                <a:latin typeface="Consolas"/>
              </a:rPr>
              <a:t>}.")</a:t>
            </a:r>
          </a:p>
          <a:p>
            <a:pPr>
              <a:buNone/>
            </a:pPr>
            <a:endParaRPr lang="en-US" sz="1600" b="1" i="1">
              <a:latin typeface="Consolas"/>
            </a:endParaRPr>
          </a:p>
          <a:p>
            <a:pPr marL="82550" indent="0">
              <a:buNone/>
            </a:pPr>
            <a:endParaRPr lang="en-US" sz="1600" b="1" i="1">
              <a:latin typeface="Consolas"/>
            </a:endParaRPr>
          </a:p>
          <a:p>
            <a:pPr marL="82550" indent="0">
              <a:buNone/>
            </a:pPr>
            <a:endParaRPr lang="en-US" sz="1600" i="1">
              <a:latin typeface="Consolas"/>
            </a:endParaRPr>
          </a:p>
        </p:txBody>
      </p:sp>
    </p:spTree>
    <p:extLst>
      <p:ext uri="{BB962C8B-B14F-4D97-AF65-F5344CB8AC3E}">
        <p14:creationId xmlns:p14="http://schemas.microsoft.com/office/powerpoint/2010/main" val="1560383492"/>
      </p:ext>
    </p:extLst>
  </p:cSld>
  <p:clrMapOvr>
    <a:masterClrMapping/>
  </p:clrMapOvr>
  <p:transition spd="slow">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362046" y="431131"/>
            <a:ext cx="8418300" cy="3761400"/>
          </a:xfrm>
        </p:spPr>
        <p:txBody>
          <a:bodyPr spcFirstLastPara="1" wrap="square" lIns="91425" tIns="45700" rIns="91425" bIns="45700" anchor="t" anchorCtr="0">
            <a:noAutofit/>
          </a:bodyPr>
          <a:lstStyle/>
          <a:p>
            <a:pPr>
              <a:buNone/>
            </a:pPr>
            <a:endParaRPr lang="en-US" sz="1600" b="1" i="1">
              <a:latin typeface="Consolas"/>
            </a:endParaRPr>
          </a:p>
          <a:p>
            <a:pPr>
              <a:buNone/>
            </a:pPr>
            <a:r>
              <a:rPr lang="en-US" sz="1600" b="1" i="1" dirty="0">
                <a:latin typeface="Consolas"/>
              </a:rPr>
              <a:t>student1 = Student("Bob", 20, "Computer Science")</a:t>
            </a:r>
            <a:endParaRPr lang="en-US" sz="1600"/>
          </a:p>
          <a:p>
            <a:pPr>
              <a:buNone/>
            </a:pPr>
            <a:r>
              <a:rPr lang="en-US" sz="1600" b="1" i="1" dirty="0">
                <a:latin typeface="Consolas"/>
              </a:rPr>
              <a:t>student1.greet()</a:t>
            </a:r>
            <a:endParaRPr lang="en-US" sz="1600"/>
          </a:p>
          <a:p>
            <a:pPr>
              <a:buNone/>
            </a:pPr>
            <a:r>
              <a:rPr lang="en-US" sz="1600" b="1" i="1" dirty="0">
                <a:latin typeface="Consolas"/>
              </a:rPr>
              <a:t>student1.study()</a:t>
            </a:r>
            <a:endParaRPr lang="en-US"/>
          </a:p>
          <a:p>
            <a:pPr>
              <a:buNone/>
            </a:pPr>
            <a:endParaRPr lang="en-US" sz="1600" b="1" i="1">
              <a:latin typeface="Consolas"/>
            </a:endParaRPr>
          </a:p>
          <a:p>
            <a:pPr marL="82550" indent="0">
              <a:buNone/>
            </a:pPr>
            <a:r>
              <a:rPr lang="en-US" sz="1600" dirty="0">
                <a:latin typeface="Consolas"/>
              </a:rPr>
              <a:t>Here </a:t>
            </a:r>
            <a:r>
              <a:rPr lang="en-US" sz="1600" b="1" dirty="0">
                <a:latin typeface="Consolas"/>
              </a:rPr>
              <a:t>Student</a:t>
            </a:r>
            <a:r>
              <a:rPr lang="en-US" sz="1600" dirty="0">
                <a:latin typeface="Consolas"/>
              </a:rPr>
              <a:t> class that inherits from the </a:t>
            </a:r>
            <a:r>
              <a:rPr lang="en-US" sz="1600" b="1" dirty="0">
                <a:latin typeface="Consolas"/>
              </a:rPr>
              <a:t>Person</a:t>
            </a:r>
            <a:r>
              <a:rPr lang="en-US" sz="1600" dirty="0">
                <a:latin typeface="Consolas"/>
              </a:rPr>
              <a:t> class. The </a:t>
            </a:r>
            <a:r>
              <a:rPr lang="en-US" sz="1600" b="1" dirty="0">
                <a:latin typeface="Consolas"/>
              </a:rPr>
              <a:t>__</a:t>
            </a:r>
            <a:r>
              <a:rPr lang="en-US" sz="1600" b="1" dirty="0" err="1">
                <a:latin typeface="Consolas"/>
              </a:rPr>
              <a:t>init</a:t>
            </a:r>
            <a:r>
              <a:rPr lang="en-US" sz="1600" b="1" dirty="0">
                <a:latin typeface="Consolas"/>
              </a:rPr>
              <a:t>__</a:t>
            </a:r>
            <a:r>
              <a:rPr lang="en-US" sz="1600" dirty="0">
                <a:latin typeface="Consolas"/>
              </a:rPr>
              <a:t> method of the </a:t>
            </a:r>
            <a:r>
              <a:rPr lang="en-US" sz="1600" b="1" dirty="0">
                <a:latin typeface="Consolas"/>
              </a:rPr>
              <a:t>Student</a:t>
            </a:r>
            <a:r>
              <a:rPr lang="en-US" sz="1600" dirty="0">
                <a:latin typeface="Consolas"/>
              </a:rPr>
              <a:t> class calls the </a:t>
            </a:r>
            <a:r>
              <a:rPr lang="en-US" sz="1600" b="1" dirty="0">
                <a:latin typeface="Consolas"/>
              </a:rPr>
              <a:t>__</a:t>
            </a:r>
            <a:r>
              <a:rPr lang="en-US" sz="1600" b="1" dirty="0" err="1">
                <a:latin typeface="Consolas"/>
              </a:rPr>
              <a:t>init</a:t>
            </a:r>
            <a:r>
              <a:rPr lang="en-US" sz="1600" b="1" dirty="0">
                <a:latin typeface="Consolas"/>
              </a:rPr>
              <a:t>__</a:t>
            </a:r>
            <a:r>
              <a:rPr lang="en-US" sz="1600" dirty="0">
                <a:latin typeface="Consolas"/>
              </a:rPr>
              <a:t> method of the </a:t>
            </a:r>
            <a:r>
              <a:rPr lang="en-US" sz="1600" b="1" dirty="0">
                <a:latin typeface="Consolas"/>
              </a:rPr>
              <a:t>Person</a:t>
            </a:r>
            <a:r>
              <a:rPr lang="en-US" sz="1600" dirty="0">
                <a:latin typeface="Consolas"/>
              </a:rPr>
              <a:t> class using the </a:t>
            </a:r>
            <a:r>
              <a:rPr lang="en-US" sz="1600" b="1" dirty="0">
                <a:latin typeface="Consolas"/>
              </a:rPr>
              <a:t>super()</a:t>
            </a:r>
            <a:r>
              <a:rPr lang="en-US" sz="1600" dirty="0">
                <a:latin typeface="Consolas"/>
              </a:rPr>
              <a:t> function, and also initializes a new attribute called </a:t>
            </a:r>
            <a:r>
              <a:rPr lang="en-US" sz="1600" b="1" dirty="0">
                <a:latin typeface="Consolas"/>
              </a:rPr>
              <a:t>major</a:t>
            </a:r>
            <a:r>
              <a:rPr lang="en-US" sz="1600" dirty="0">
                <a:latin typeface="Consolas"/>
              </a:rPr>
              <a:t>. The </a:t>
            </a:r>
            <a:r>
              <a:rPr lang="en-US" sz="1600" b="1" dirty="0">
                <a:latin typeface="Consolas"/>
              </a:rPr>
              <a:t>study</a:t>
            </a:r>
            <a:r>
              <a:rPr lang="en-US" sz="1600" dirty="0">
                <a:latin typeface="Consolas"/>
              </a:rPr>
              <a:t> method is a new method that takes no arguments and prints a message about the student's major. The code then creates an object of the </a:t>
            </a:r>
            <a:r>
              <a:rPr lang="en-US" sz="1600" b="1" dirty="0">
                <a:latin typeface="Consolas"/>
              </a:rPr>
              <a:t>Student</a:t>
            </a:r>
            <a:r>
              <a:rPr lang="en-US" sz="1600" dirty="0">
                <a:latin typeface="Consolas"/>
              </a:rPr>
              <a:t> class called </a:t>
            </a:r>
            <a:r>
              <a:rPr lang="en-US" sz="1600" b="1" dirty="0">
                <a:latin typeface="Consolas"/>
              </a:rPr>
              <a:t>student1</a:t>
            </a:r>
            <a:r>
              <a:rPr lang="en-US" sz="1600" dirty="0">
                <a:latin typeface="Consolas"/>
              </a:rPr>
              <a:t> with the name "Bob", the age 20, and the major "Computer Science", and calls the </a:t>
            </a:r>
            <a:r>
              <a:rPr lang="en-US" sz="1600" b="1" dirty="0">
                <a:latin typeface="Consolas"/>
              </a:rPr>
              <a:t>greet</a:t>
            </a:r>
            <a:r>
              <a:rPr lang="en-US" sz="1600" dirty="0">
                <a:latin typeface="Consolas"/>
              </a:rPr>
              <a:t> and </a:t>
            </a:r>
            <a:r>
              <a:rPr lang="en-US" sz="1600" b="1" dirty="0">
                <a:latin typeface="Consolas"/>
              </a:rPr>
              <a:t>study</a:t>
            </a:r>
            <a:r>
              <a:rPr lang="en-US" sz="1600" dirty="0">
                <a:latin typeface="Consolas"/>
              </a:rPr>
              <a:t> methods on it.</a:t>
            </a:r>
            <a:endParaRPr lang="en-US" dirty="0"/>
          </a:p>
          <a:p>
            <a:pPr marL="82550" indent="0">
              <a:buNone/>
            </a:pPr>
            <a:endParaRPr lang="en-US" sz="1600" b="1" i="1">
              <a:latin typeface="Consolas"/>
            </a:endParaRPr>
          </a:p>
          <a:p>
            <a:pPr marL="82550" indent="0">
              <a:buNone/>
            </a:pPr>
            <a:endParaRPr lang="en-US" sz="1600" i="1">
              <a:latin typeface="Consolas"/>
            </a:endParaRPr>
          </a:p>
        </p:txBody>
      </p:sp>
    </p:spTree>
    <p:extLst>
      <p:ext uri="{BB962C8B-B14F-4D97-AF65-F5344CB8AC3E}">
        <p14:creationId xmlns:p14="http://schemas.microsoft.com/office/powerpoint/2010/main" val="1773016048"/>
      </p:ext>
    </p:extLst>
  </p:cSld>
  <p:clrMapOvr>
    <a:masterClrMapping/>
  </p:clrMapOvr>
  <p:transition spd="slow">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471649" y="971316"/>
            <a:ext cx="8418300" cy="3761400"/>
          </a:xfrm>
        </p:spPr>
        <p:txBody>
          <a:bodyPr spcFirstLastPara="1" wrap="square" lIns="91425" tIns="45700" rIns="91425" bIns="45700" anchor="t" anchorCtr="0">
            <a:noAutofit/>
          </a:bodyPr>
          <a:lstStyle/>
          <a:p>
            <a:pPr>
              <a:buNone/>
            </a:pPr>
            <a:r>
              <a:rPr lang="en-US" sz="1600" b="1">
                <a:latin typeface="Consolas"/>
              </a:rPr>
              <a:t>Polymorphism</a:t>
            </a:r>
            <a:endParaRPr lang="en-US" sz="1600">
              <a:latin typeface="Consolas"/>
            </a:endParaRPr>
          </a:p>
          <a:p>
            <a:pPr marL="82550" indent="0">
              <a:buNone/>
            </a:pPr>
            <a:r>
              <a:rPr lang="en-US" sz="1600">
                <a:latin typeface="Consolas"/>
              </a:rPr>
              <a:t>Polymorphism is the ability of objects of different classes to be used interchangeably. In Python, polymorphism is achieved through method overriding and method overloading. Method overriding is when a subclass provides its own implementation of a method that is already defined in its base class. Method overloading is when a class has multiple methods with the same name but different parameters. </a:t>
            </a:r>
          </a:p>
          <a:p>
            <a:pPr marL="82550" indent="0">
              <a:buNone/>
            </a:pPr>
            <a:endParaRPr lang="en-US" sz="1600">
              <a:latin typeface="Consolas"/>
            </a:endParaRPr>
          </a:p>
          <a:p>
            <a:pPr>
              <a:buNone/>
            </a:pPr>
            <a:r>
              <a:rPr lang="en-US" sz="1600" b="1" i="1">
                <a:latin typeface="Consolas"/>
              </a:rPr>
              <a:t>class Dog:</a:t>
            </a:r>
          </a:p>
          <a:p>
            <a:pPr>
              <a:buNone/>
            </a:pPr>
            <a:r>
              <a:rPr lang="en-US" sz="1600" b="1" i="1">
                <a:latin typeface="Consolas"/>
              </a:rPr>
              <a:t>    def __</a:t>
            </a:r>
            <a:r>
              <a:rPr lang="en-US" sz="1600" b="1" i="1" err="1">
                <a:latin typeface="Consolas"/>
              </a:rPr>
              <a:t>init</a:t>
            </a:r>
            <a:r>
              <a:rPr lang="en-US" sz="1600" b="1" i="1">
                <a:latin typeface="Consolas"/>
              </a:rPr>
              <a:t>__(self, name):</a:t>
            </a:r>
          </a:p>
          <a:p>
            <a:pPr>
              <a:buNone/>
            </a:pPr>
            <a:r>
              <a:rPr lang="en-US" sz="1600" b="1" i="1">
                <a:latin typeface="Consolas"/>
              </a:rPr>
              <a:t>        self.name = name</a:t>
            </a:r>
          </a:p>
          <a:p>
            <a:pPr>
              <a:buNone/>
            </a:pPr>
            <a:r>
              <a:rPr lang="en-US" sz="1600" b="1" i="1">
                <a:latin typeface="Consolas"/>
              </a:rPr>
              <a:t>    def speak(self):</a:t>
            </a:r>
          </a:p>
          <a:p>
            <a:pPr>
              <a:buNone/>
            </a:pPr>
            <a:r>
              <a:rPr lang="en-US" sz="1600" b="1" i="1">
                <a:latin typeface="Consolas"/>
              </a:rPr>
              <a:t>        return "Woof!"</a:t>
            </a:r>
          </a:p>
          <a:p>
            <a:pPr>
              <a:buNone/>
            </a:pPr>
            <a:endParaRPr lang="en-US" sz="1600">
              <a:latin typeface="Consolas"/>
            </a:endParaRPr>
          </a:p>
          <a:p>
            <a:pPr marL="82550" indent="0">
              <a:buNone/>
            </a:pPr>
            <a:endParaRPr lang="en-US" sz="1600" b="1" i="1">
              <a:latin typeface="Consolas"/>
            </a:endParaRPr>
          </a:p>
          <a:p>
            <a:pPr marL="82550" indent="0">
              <a:buNone/>
            </a:pPr>
            <a:endParaRPr lang="en-US" sz="1600" i="1">
              <a:latin typeface="Consolas"/>
            </a:endParaRPr>
          </a:p>
        </p:txBody>
      </p:sp>
      <p:sp>
        <p:nvSpPr>
          <p:cNvPr id="4" name="Title 1">
            <a:extLst>
              <a:ext uri="{FF2B5EF4-FFF2-40B4-BE49-F238E27FC236}">
                <a16:creationId xmlns:a16="http://schemas.microsoft.com/office/drawing/2014/main" id="{7EE0808B-621F-3CDE-14B9-E30A78EE15D8}"/>
              </a:ext>
            </a:extLst>
          </p:cNvPr>
          <p:cNvSpPr>
            <a:spLocks noGrp="1"/>
          </p:cNvSpPr>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3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OOP</a:t>
            </a:r>
          </a:p>
        </p:txBody>
      </p:sp>
    </p:spTree>
    <p:extLst>
      <p:ext uri="{BB962C8B-B14F-4D97-AF65-F5344CB8AC3E}">
        <p14:creationId xmlns:p14="http://schemas.microsoft.com/office/powerpoint/2010/main" val="978916760"/>
      </p:ext>
    </p:extLst>
  </p:cSld>
  <p:clrMapOvr>
    <a:masterClrMapping/>
  </p:clrMapOvr>
  <p:transition spd="slow">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455992" y="462446"/>
            <a:ext cx="8418300" cy="3761400"/>
          </a:xfrm>
        </p:spPr>
        <p:txBody>
          <a:bodyPr spcFirstLastPara="1" wrap="square" lIns="91425" tIns="45700" rIns="91425" bIns="45700" anchor="t" anchorCtr="0">
            <a:noAutofit/>
          </a:bodyPr>
          <a:lstStyle/>
          <a:p>
            <a:pPr>
              <a:buNone/>
            </a:pPr>
            <a:r>
              <a:rPr lang="en-US" sz="1600" b="1" i="1" dirty="0">
                <a:latin typeface="Consolas"/>
              </a:rPr>
              <a:t>class Cat:</a:t>
            </a:r>
          </a:p>
          <a:p>
            <a:pPr>
              <a:buNone/>
            </a:pPr>
            <a:r>
              <a:rPr lang="en-US" sz="1600" b="1" i="1" dirty="0">
                <a:latin typeface="Consolas"/>
              </a:rPr>
              <a:t>    def __</a:t>
            </a:r>
            <a:r>
              <a:rPr lang="en-US" sz="1600" b="1" i="1" dirty="0" err="1">
                <a:latin typeface="Consolas"/>
              </a:rPr>
              <a:t>init</a:t>
            </a:r>
            <a:r>
              <a:rPr lang="en-US" sz="1600" b="1" i="1" dirty="0">
                <a:latin typeface="Consolas"/>
              </a:rPr>
              <a:t>__(self, name):</a:t>
            </a:r>
          </a:p>
          <a:p>
            <a:pPr>
              <a:buNone/>
            </a:pPr>
            <a:r>
              <a:rPr lang="en-US" sz="1600" b="1" i="1" dirty="0">
                <a:latin typeface="Consolas"/>
              </a:rPr>
              <a:t>        self.name = name</a:t>
            </a:r>
          </a:p>
          <a:p>
            <a:pPr>
              <a:buNone/>
            </a:pPr>
            <a:r>
              <a:rPr lang="en-US" sz="1600" b="1" i="1" dirty="0">
                <a:latin typeface="Consolas"/>
              </a:rPr>
              <a:t>    def speak(self):</a:t>
            </a:r>
          </a:p>
          <a:p>
            <a:pPr>
              <a:buNone/>
            </a:pPr>
            <a:r>
              <a:rPr lang="en-US" sz="1600" b="1" i="1" dirty="0">
                <a:latin typeface="Consolas"/>
              </a:rPr>
              <a:t>        return "Meow!"</a:t>
            </a:r>
          </a:p>
          <a:p>
            <a:pPr>
              <a:buNone/>
            </a:pPr>
            <a:r>
              <a:rPr lang="en-US" sz="1600" b="1" i="1" dirty="0">
                <a:latin typeface="Consolas"/>
              </a:rPr>
              <a:t>animals = [Dog("Rufus"), Cat("Whiskers")]</a:t>
            </a:r>
          </a:p>
          <a:p>
            <a:pPr>
              <a:buNone/>
            </a:pPr>
            <a:r>
              <a:rPr lang="en-US" sz="1600" b="1" i="1" dirty="0">
                <a:latin typeface="Consolas"/>
              </a:rPr>
              <a:t>for animal in animals:</a:t>
            </a:r>
          </a:p>
          <a:p>
            <a:pPr>
              <a:buNone/>
            </a:pPr>
            <a:r>
              <a:rPr lang="en-US" sz="1600" b="1" i="1" dirty="0">
                <a:latin typeface="Consolas"/>
              </a:rPr>
              <a:t>    print(animal.name + ": " + </a:t>
            </a:r>
            <a:r>
              <a:rPr lang="en-US" sz="1600" b="1" i="1" dirty="0" err="1">
                <a:latin typeface="Consolas"/>
              </a:rPr>
              <a:t>animal.speak</a:t>
            </a:r>
            <a:r>
              <a:rPr lang="en-US" sz="1600" b="1" i="1" dirty="0">
                <a:latin typeface="Consolas"/>
              </a:rPr>
              <a:t>())</a:t>
            </a:r>
          </a:p>
          <a:p>
            <a:pPr marL="82550" indent="0">
              <a:buNone/>
            </a:pPr>
            <a:r>
              <a:rPr lang="en-US" sz="1600" dirty="0">
                <a:latin typeface="Consolas"/>
              </a:rPr>
              <a:t>Here </a:t>
            </a:r>
            <a:r>
              <a:rPr lang="en-US" sz="1600" b="1" dirty="0">
                <a:latin typeface="Consolas"/>
              </a:rPr>
              <a:t>Dog</a:t>
            </a:r>
            <a:r>
              <a:rPr lang="en-US" sz="1600" dirty="0">
                <a:latin typeface="Consolas"/>
              </a:rPr>
              <a:t> class and a </a:t>
            </a:r>
            <a:r>
              <a:rPr lang="en-US" sz="1600" b="1" dirty="0">
                <a:latin typeface="Consolas"/>
              </a:rPr>
              <a:t>Cat</a:t>
            </a:r>
            <a:r>
              <a:rPr lang="en-US" sz="1600" dirty="0">
                <a:latin typeface="Consolas"/>
              </a:rPr>
              <a:t> class, each with their own </a:t>
            </a:r>
            <a:r>
              <a:rPr lang="en-US" sz="1600" b="1" dirty="0">
                <a:latin typeface="Consolas"/>
              </a:rPr>
              <a:t>__</a:t>
            </a:r>
            <a:r>
              <a:rPr lang="en-US" sz="1600" b="1" dirty="0" err="1">
                <a:latin typeface="Consolas"/>
              </a:rPr>
              <a:t>init</a:t>
            </a:r>
            <a:r>
              <a:rPr lang="en-US" sz="1600" b="1" dirty="0">
                <a:latin typeface="Consolas"/>
              </a:rPr>
              <a:t>__</a:t>
            </a:r>
            <a:r>
              <a:rPr lang="en-US" sz="1600" dirty="0">
                <a:latin typeface="Consolas"/>
              </a:rPr>
              <a:t> and </a:t>
            </a:r>
            <a:r>
              <a:rPr lang="en-US" sz="1600" b="1" dirty="0">
                <a:latin typeface="Consolas"/>
              </a:rPr>
              <a:t>speak</a:t>
            </a:r>
            <a:r>
              <a:rPr lang="en-US" sz="1600" dirty="0">
                <a:latin typeface="Consolas"/>
              </a:rPr>
              <a:t> methods. The </a:t>
            </a:r>
            <a:r>
              <a:rPr lang="en-US" sz="1600" b="1" dirty="0">
                <a:latin typeface="Consolas"/>
              </a:rPr>
              <a:t>Dog</a:t>
            </a:r>
            <a:r>
              <a:rPr lang="en-US" sz="1600" dirty="0">
                <a:latin typeface="Consolas"/>
              </a:rPr>
              <a:t> class returns "Woof!" when its </a:t>
            </a:r>
            <a:r>
              <a:rPr lang="en-US" sz="1600" b="1" dirty="0">
                <a:latin typeface="Consolas"/>
              </a:rPr>
              <a:t>speak</a:t>
            </a:r>
            <a:r>
              <a:rPr lang="en-US" sz="1600" dirty="0">
                <a:latin typeface="Consolas"/>
              </a:rPr>
              <a:t> method is called, and the </a:t>
            </a:r>
            <a:r>
              <a:rPr lang="en-US" sz="1600" b="1" dirty="0">
                <a:latin typeface="Consolas"/>
              </a:rPr>
              <a:t>Cat</a:t>
            </a:r>
            <a:r>
              <a:rPr lang="en-US" sz="1600" dirty="0">
                <a:latin typeface="Consolas"/>
              </a:rPr>
              <a:t> class returns "Meow!". The code then creates a list of two animals, one dog and one cat, and uses a </a:t>
            </a:r>
            <a:r>
              <a:rPr lang="en-US" sz="1600" b="1" dirty="0">
                <a:latin typeface="Consolas"/>
              </a:rPr>
              <a:t>for</a:t>
            </a:r>
            <a:r>
              <a:rPr lang="en-US" sz="1600" dirty="0">
                <a:latin typeface="Consolas"/>
              </a:rPr>
              <a:t> loop to iterate over the list and call the </a:t>
            </a:r>
            <a:r>
              <a:rPr lang="en-US" sz="1600" b="1" dirty="0">
                <a:latin typeface="Consolas"/>
              </a:rPr>
              <a:t>name</a:t>
            </a:r>
            <a:r>
              <a:rPr lang="en-US" sz="1600" dirty="0">
                <a:latin typeface="Consolas"/>
              </a:rPr>
              <a:t> and </a:t>
            </a:r>
            <a:r>
              <a:rPr lang="en-US" sz="1600" b="1" dirty="0">
                <a:latin typeface="Consolas"/>
              </a:rPr>
              <a:t>speak</a:t>
            </a:r>
            <a:r>
              <a:rPr lang="en-US" sz="1600" dirty="0">
                <a:latin typeface="Consolas"/>
              </a:rPr>
              <a:t> methods of each animal.</a:t>
            </a:r>
            <a:endParaRPr lang="en-US" dirty="0">
              <a:latin typeface="Consolas"/>
            </a:endParaRPr>
          </a:p>
        </p:txBody>
      </p:sp>
    </p:spTree>
    <p:extLst>
      <p:ext uri="{BB962C8B-B14F-4D97-AF65-F5344CB8AC3E}">
        <p14:creationId xmlns:p14="http://schemas.microsoft.com/office/powerpoint/2010/main" val="4077156696"/>
      </p:ext>
    </p:extLst>
  </p:cSld>
  <p:clrMapOvr>
    <a:masterClrMapping/>
  </p:clrMapOvr>
  <p:transition spd="slow">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432505" y="853884"/>
            <a:ext cx="8418300" cy="3761400"/>
          </a:xfrm>
        </p:spPr>
        <p:txBody>
          <a:bodyPr spcFirstLastPara="1" wrap="square" lIns="91425" tIns="45700" rIns="91425" bIns="45700" anchor="t" anchorCtr="0">
            <a:noAutofit/>
          </a:bodyPr>
          <a:lstStyle/>
          <a:p>
            <a:pPr>
              <a:buNone/>
            </a:pPr>
            <a:r>
              <a:rPr lang="en-US" sz="1600" b="1" dirty="0">
                <a:latin typeface="Consolas"/>
              </a:rPr>
              <a:t>Encapsulation</a:t>
            </a:r>
            <a:endParaRPr lang="en-US" sz="1600" dirty="0">
              <a:latin typeface="Consolas"/>
            </a:endParaRPr>
          </a:p>
          <a:p>
            <a:pPr marL="82550" indent="0">
              <a:buNone/>
            </a:pPr>
            <a:r>
              <a:rPr lang="en-US" sz="1600" dirty="0">
                <a:latin typeface="Consolas"/>
              </a:rPr>
              <a:t>Encapsulation is the practice of hiding the internal details of an object and exposing only the necessary information to the outside world. In Python, encapsulation is achieved through the use of access modifiers. </a:t>
            </a:r>
          </a:p>
          <a:p>
            <a:pPr marL="82550" indent="0">
              <a:buNone/>
            </a:pPr>
            <a:r>
              <a:rPr lang="en-US" sz="1600" dirty="0">
                <a:latin typeface="Consolas"/>
              </a:rPr>
              <a:t>There are two types of access modifiers in Python: public and private. Public attributes and methods are accessible from outside the class, while private attributes and methods are only accessible from within the class. </a:t>
            </a:r>
          </a:p>
          <a:p>
            <a:pPr>
              <a:buNone/>
            </a:pPr>
            <a:r>
              <a:rPr lang="en-US" sz="1600" b="1" i="1" dirty="0">
                <a:latin typeface="Consolas"/>
              </a:rPr>
              <a:t>class </a:t>
            </a:r>
            <a:r>
              <a:rPr lang="en-US" sz="1600" b="1" i="1" dirty="0" err="1">
                <a:latin typeface="Consolas"/>
              </a:rPr>
              <a:t>BankAccount</a:t>
            </a:r>
            <a:r>
              <a:rPr lang="en-US" sz="1600" b="1" i="1" dirty="0">
                <a:latin typeface="Consolas"/>
              </a:rPr>
              <a:t>:</a:t>
            </a:r>
            <a:endParaRPr lang="en-US" sz="1600" b="1" i="1"/>
          </a:p>
          <a:p>
            <a:pPr>
              <a:buNone/>
            </a:pPr>
            <a:r>
              <a:rPr lang="en-US" sz="1600" b="1" i="1" dirty="0">
                <a:latin typeface="Consolas"/>
              </a:rPr>
              <a:t>    def __</a:t>
            </a:r>
            <a:r>
              <a:rPr lang="en-US" sz="1600" b="1" i="1" dirty="0" err="1">
                <a:latin typeface="Consolas"/>
              </a:rPr>
              <a:t>init</a:t>
            </a:r>
            <a:r>
              <a:rPr lang="en-US" sz="1600" b="1" i="1" dirty="0">
                <a:latin typeface="Consolas"/>
              </a:rPr>
              <a:t>__(self, balance):</a:t>
            </a:r>
            <a:endParaRPr lang="en-US" sz="1600" b="1" i="1"/>
          </a:p>
          <a:p>
            <a:pPr>
              <a:buNone/>
            </a:pPr>
            <a:r>
              <a:rPr lang="en-US" sz="1600" b="1" i="1" dirty="0">
                <a:latin typeface="Consolas"/>
              </a:rPr>
              <a:t>        </a:t>
            </a:r>
            <a:r>
              <a:rPr lang="en-US" sz="1600" b="1" i="1" dirty="0" err="1">
                <a:latin typeface="Consolas"/>
              </a:rPr>
              <a:t>self.__balance</a:t>
            </a:r>
            <a:r>
              <a:rPr lang="en-US" sz="1600" b="1" i="1" dirty="0">
                <a:latin typeface="Consolas"/>
              </a:rPr>
              <a:t> = balance</a:t>
            </a:r>
            <a:endParaRPr lang="en-US" sz="1600" b="1" i="1"/>
          </a:p>
          <a:p>
            <a:pPr>
              <a:buNone/>
            </a:pPr>
            <a:r>
              <a:rPr lang="en-US" sz="1600" b="1" i="1" dirty="0">
                <a:latin typeface="Consolas"/>
              </a:rPr>
              <a:t>    def deposit(self, amount):</a:t>
            </a:r>
            <a:endParaRPr lang="en-US" sz="1600" b="1" i="1"/>
          </a:p>
          <a:p>
            <a:pPr>
              <a:buNone/>
            </a:pPr>
            <a:r>
              <a:rPr lang="en-US" sz="1600" b="1" i="1" dirty="0">
                <a:latin typeface="Consolas"/>
              </a:rPr>
              <a:t>        </a:t>
            </a:r>
            <a:r>
              <a:rPr lang="en-US" sz="1600" b="1" i="1" dirty="0" err="1">
                <a:latin typeface="Consolas"/>
              </a:rPr>
              <a:t>self.__balance</a:t>
            </a:r>
            <a:r>
              <a:rPr lang="en-US" sz="1600" b="1" i="1" dirty="0">
                <a:latin typeface="Consolas"/>
              </a:rPr>
              <a:t> += amount</a:t>
            </a:r>
            <a:endParaRPr lang="en-US" b="1" i="1" dirty="0"/>
          </a:p>
          <a:p>
            <a:pPr>
              <a:buNone/>
            </a:pPr>
            <a:endParaRPr lang="en-US" sz="1600">
              <a:latin typeface="Consolas"/>
            </a:endParaRPr>
          </a:p>
          <a:p>
            <a:pPr marL="82550" indent="0">
              <a:buNone/>
            </a:pPr>
            <a:endParaRPr lang="en-US" sz="1600" b="1" i="1">
              <a:latin typeface="Consolas"/>
            </a:endParaRPr>
          </a:p>
          <a:p>
            <a:pPr marL="82550" indent="0">
              <a:buNone/>
            </a:pPr>
            <a:endParaRPr lang="en-US" sz="1600" i="1">
              <a:latin typeface="Consolas"/>
            </a:endParaRPr>
          </a:p>
        </p:txBody>
      </p:sp>
      <p:sp>
        <p:nvSpPr>
          <p:cNvPr id="2" name="Title 1">
            <a:extLst>
              <a:ext uri="{FF2B5EF4-FFF2-40B4-BE49-F238E27FC236}">
                <a16:creationId xmlns:a16="http://schemas.microsoft.com/office/drawing/2014/main" id="{7EE0808B-621F-3CDE-14B9-E30A78EE15D8}"/>
              </a:ext>
            </a:extLst>
          </p:cNvPr>
          <p:cNvSpPr>
            <a:spLocks noGrp="1"/>
          </p:cNvSpPr>
          <p:nvPr/>
        </p:nvSpPr>
        <p:spPr>
          <a:xfrm>
            <a:off x="369875" y="381700"/>
            <a:ext cx="8418300" cy="5781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3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OOP</a:t>
            </a:r>
          </a:p>
        </p:txBody>
      </p:sp>
    </p:spTree>
    <p:extLst>
      <p:ext uri="{BB962C8B-B14F-4D97-AF65-F5344CB8AC3E}">
        <p14:creationId xmlns:p14="http://schemas.microsoft.com/office/powerpoint/2010/main" val="87703790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2046" y="381700"/>
            <a:ext cx="8418300" cy="578100"/>
          </a:xfrm>
          <a:prstGeom prst="rect">
            <a:avLst/>
          </a:prstGeom>
        </p:spPr>
        <p:txBody>
          <a:bodyPr spcFirstLastPara="1" wrap="square" lIns="91425" tIns="45700" rIns="91425" bIns="45700" anchor="ctr" anchorCtr="0">
            <a:normAutofit/>
          </a:bodyPr>
          <a:lstStyle/>
          <a:p>
            <a:r>
              <a:rPr lang="en-US" dirty="0"/>
              <a:t>Binary Numbers</a:t>
            </a:r>
          </a:p>
        </p:txBody>
      </p:sp>
      <p:sp>
        <p:nvSpPr>
          <p:cNvPr id="48" name="Google Shape;48;p9"/>
          <p:cNvSpPr txBox="1">
            <a:spLocks noGrp="1"/>
          </p:cNvSpPr>
          <p:nvPr>
            <p:ph type="body" idx="1"/>
          </p:nvPr>
        </p:nvSpPr>
        <p:spPr>
          <a:xfrm>
            <a:off x="362047" y="963487"/>
            <a:ext cx="8418300" cy="3761400"/>
          </a:xfrm>
          <a:prstGeom prst="rect">
            <a:avLst/>
          </a:prstGeom>
        </p:spPr>
        <p:txBody>
          <a:bodyPr spcFirstLastPara="1" wrap="square" lIns="91425" tIns="45700" rIns="91425" bIns="45700" anchor="t" anchorCtr="0">
            <a:noAutofit/>
          </a:bodyPr>
          <a:lstStyle/>
          <a:p>
            <a:pPr marL="368300" indent="-285750"/>
            <a:r>
              <a:rPr lang="en-US" sz="1800" dirty="0">
                <a:latin typeface="Consolas"/>
              </a:rPr>
              <a:t>Binary numbers are a base-2 numbering system used in computing that only uses two digits, 0 and 1, to represent all numbers.</a:t>
            </a:r>
          </a:p>
          <a:p>
            <a:pPr marL="368300" indent="-285750"/>
            <a:r>
              <a:rPr lang="en-US" sz="1800" dirty="0">
                <a:latin typeface="Consolas"/>
              </a:rPr>
              <a:t>Each digit in a binary number is referred to as a "bit," .</a:t>
            </a:r>
          </a:p>
          <a:p>
            <a:pPr marL="368300" indent="-285750"/>
            <a:r>
              <a:rPr lang="en-US" sz="1800" dirty="0">
                <a:latin typeface="Consolas"/>
              </a:rPr>
              <a:t>The value of each bit is based on its position in the number. The rightmost bit represents the value of 2^0, the next bit to the left represents the value of 2^1, and so on.</a:t>
            </a:r>
            <a:endParaRPr lang="en-US" sz="1800">
              <a:latin typeface="Consolas"/>
            </a:endParaRPr>
          </a:p>
          <a:p>
            <a:pPr marL="368300" indent="-285750"/>
            <a:r>
              <a:rPr lang="en-US" sz="1800" dirty="0">
                <a:latin typeface="Consolas"/>
              </a:rPr>
              <a:t>Binary numbers are used in computing because electronic devices, such as computers and smartphones, use binary signals to represent data. </a:t>
            </a:r>
          </a:p>
          <a:p>
            <a:pPr marL="368300" indent="-285750"/>
            <a:r>
              <a:rPr lang="en-US" sz="1800" dirty="0">
                <a:latin typeface="Consolas"/>
              </a:rPr>
              <a:t>By using binary numbers, computers can quickly process and manipulate data in a way that is efficient and accurate.</a:t>
            </a:r>
            <a:endParaRPr lang="en-US" sz="1800">
              <a:latin typeface="Consolas"/>
            </a:endParaRPr>
          </a:p>
          <a:p>
            <a:pPr marL="82550" indent="0">
              <a:buNone/>
            </a:pPr>
            <a:endParaRPr lang="en-US" sz="1800" dirty="0">
              <a:latin typeface="Consolas"/>
            </a:endParaRPr>
          </a:p>
          <a:p>
            <a:endParaRPr lang="en-US" sz="1800" dirty="0">
              <a:latin typeface="Consolas"/>
            </a:endParaRPr>
          </a:p>
          <a:p>
            <a:endParaRPr lang="en-US" sz="1800" dirty="0">
              <a:latin typeface="Consolas"/>
            </a:endParaRPr>
          </a:p>
          <a:p>
            <a:pPr marL="82550" indent="0">
              <a:buNone/>
            </a:pPr>
            <a:r>
              <a:rPr lang="en-US" sz="1800" dirty="0">
                <a:latin typeface="Consolas"/>
              </a:rPr>
              <a:t> </a:t>
            </a:r>
            <a:br>
              <a:rPr lang="en-US" sz="1800" dirty="0">
                <a:latin typeface="Consolas"/>
              </a:rPr>
            </a:br>
            <a:endParaRPr lang="en-US" sz="1800" dirty="0">
              <a:latin typeface="Consolas"/>
            </a:endParaRPr>
          </a:p>
        </p:txBody>
      </p:sp>
    </p:spTree>
    <p:extLst>
      <p:ext uri="{BB962C8B-B14F-4D97-AF65-F5344CB8AC3E}">
        <p14:creationId xmlns:p14="http://schemas.microsoft.com/office/powerpoint/2010/main" val="2197382980"/>
      </p:ext>
    </p:extLst>
  </p:cSld>
  <p:clrMapOvr>
    <a:masterClrMapping/>
  </p:clrMapOvr>
  <p:transition spd="slow">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534279" y="689480"/>
            <a:ext cx="8418300" cy="3761400"/>
          </a:xfrm>
        </p:spPr>
        <p:txBody>
          <a:bodyPr spcFirstLastPara="1" wrap="square" lIns="91425" tIns="45700" rIns="91425" bIns="45700" anchor="t" anchorCtr="0">
            <a:noAutofit/>
          </a:bodyPr>
          <a:lstStyle/>
          <a:p>
            <a:pPr>
              <a:buNone/>
            </a:pPr>
            <a:r>
              <a:rPr lang="en-US" sz="1400" b="1" i="1" dirty="0">
                <a:latin typeface="Consolas"/>
              </a:rPr>
              <a:t>    def withdraw(self, amount):</a:t>
            </a:r>
            <a:endParaRPr lang="en-US" b="1" i="1"/>
          </a:p>
          <a:p>
            <a:pPr>
              <a:buNone/>
            </a:pPr>
            <a:r>
              <a:rPr lang="en-US" sz="1400" b="1" i="1" dirty="0">
                <a:latin typeface="Consolas"/>
              </a:rPr>
              <a:t>        if </a:t>
            </a:r>
            <a:r>
              <a:rPr lang="en-US" sz="1400" b="1" i="1" dirty="0" err="1">
                <a:latin typeface="Consolas"/>
              </a:rPr>
              <a:t>self.__balance</a:t>
            </a:r>
            <a:r>
              <a:rPr lang="en-US" sz="1400" b="1" i="1" dirty="0">
                <a:latin typeface="Consolas"/>
              </a:rPr>
              <a:t> &gt;= amount:</a:t>
            </a:r>
          </a:p>
          <a:p>
            <a:pPr>
              <a:buNone/>
            </a:pPr>
            <a:r>
              <a:rPr lang="en-US" sz="1400" b="1" i="1" dirty="0">
                <a:latin typeface="Consolas"/>
              </a:rPr>
              <a:t>            </a:t>
            </a:r>
            <a:r>
              <a:rPr lang="en-US" sz="1400" b="1" i="1" dirty="0" err="1">
                <a:latin typeface="Consolas"/>
              </a:rPr>
              <a:t>self.__balance</a:t>
            </a:r>
            <a:r>
              <a:rPr lang="en-US" sz="1400" b="1" i="1" dirty="0">
                <a:latin typeface="Consolas"/>
              </a:rPr>
              <a:t> -= amount</a:t>
            </a:r>
          </a:p>
          <a:p>
            <a:pPr>
              <a:buNone/>
            </a:pPr>
            <a:r>
              <a:rPr lang="en-US" sz="1400" b="1" i="1" dirty="0">
                <a:latin typeface="Consolas"/>
              </a:rPr>
              <a:t>        else:</a:t>
            </a:r>
          </a:p>
          <a:p>
            <a:pPr>
              <a:buNone/>
            </a:pPr>
            <a:r>
              <a:rPr lang="en-US" sz="1400" b="1" i="1" dirty="0">
                <a:latin typeface="Consolas"/>
              </a:rPr>
              <a:t>            print("Insufficient funds.")</a:t>
            </a:r>
          </a:p>
          <a:p>
            <a:pPr>
              <a:buNone/>
            </a:pPr>
            <a:r>
              <a:rPr lang="en-US" sz="1400" b="1" i="1" dirty="0">
                <a:latin typeface="Consolas"/>
              </a:rPr>
              <a:t>    def </a:t>
            </a:r>
            <a:r>
              <a:rPr lang="en-US" sz="1400" b="1" i="1" err="1">
                <a:latin typeface="Consolas"/>
              </a:rPr>
              <a:t>get_balance</a:t>
            </a:r>
            <a:r>
              <a:rPr lang="en-US" sz="1400" b="1" i="1" dirty="0">
                <a:latin typeface="Consolas"/>
              </a:rPr>
              <a:t>(self):</a:t>
            </a:r>
          </a:p>
          <a:p>
            <a:pPr>
              <a:buNone/>
            </a:pPr>
            <a:r>
              <a:rPr lang="en-US" sz="1400" b="1" i="1" dirty="0">
                <a:latin typeface="Consolas"/>
              </a:rPr>
              <a:t>        return </a:t>
            </a:r>
            <a:r>
              <a:rPr lang="en-US" sz="1400" b="1" i="1" dirty="0" err="1">
                <a:latin typeface="Consolas"/>
              </a:rPr>
              <a:t>self.__balance</a:t>
            </a:r>
            <a:endParaRPr lang="en-US" sz="1400" b="1" i="1" dirty="0">
              <a:latin typeface="Consolas"/>
            </a:endParaRPr>
          </a:p>
          <a:p>
            <a:pPr>
              <a:buNone/>
            </a:pPr>
            <a:r>
              <a:rPr lang="en-US" sz="1400" b="1" i="1" dirty="0">
                <a:latin typeface="Consolas"/>
              </a:rPr>
              <a:t>account1 = </a:t>
            </a:r>
            <a:r>
              <a:rPr lang="en-US" sz="1400" b="1" i="1" err="1">
                <a:latin typeface="Consolas"/>
              </a:rPr>
              <a:t>BankAccount</a:t>
            </a:r>
            <a:r>
              <a:rPr lang="en-US" sz="1400" b="1" i="1" dirty="0">
                <a:latin typeface="Consolas"/>
              </a:rPr>
              <a:t>(1000)</a:t>
            </a:r>
          </a:p>
          <a:p>
            <a:pPr>
              <a:buNone/>
            </a:pPr>
            <a:r>
              <a:rPr lang="en-US" sz="1400" b="1" i="1" dirty="0">
                <a:latin typeface="Consolas"/>
              </a:rPr>
              <a:t>print(account1.get_balance())</a:t>
            </a:r>
          </a:p>
          <a:p>
            <a:pPr>
              <a:buNone/>
            </a:pPr>
            <a:r>
              <a:rPr lang="en-US" sz="1400" b="1" i="1" dirty="0">
                <a:latin typeface="Consolas"/>
              </a:rPr>
              <a:t>account1.deposit(500)</a:t>
            </a:r>
          </a:p>
          <a:p>
            <a:pPr>
              <a:buNone/>
            </a:pPr>
            <a:r>
              <a:rPr lang="en-US" sz="1400" b="1" i="1" dirty="0">
                <a:latin typeface="Consolas"/>
              </a:rPr>
              <a:t>print(account1.get_balance())</a:t>
            </a:r>
          </a:p>
          <a:p>
            <a:pPr>
              <a:buNone/>
            </a:pPr>
            <a:r>
              <a:rPr lang="en-US" sz="1400" b="1" i="1" dirty="0">
                <a:latin typeface="Consolas"/>
              </a:rPr>
              <a:t>account1.withdraw(2000)</a:t>
            </a:r>
          </a:p>
          <a:p>
            <a:pPr>
              <a:buNone/>
            </a:pPr>
            <a:r>
              <a:rPr lang="en-US" sz="1400" b="1" i="1" dirty="0">
                <a:latin typeface="Consolas"/>
              </a:rPr>
              <a:t>print(account1.get_balance())</a:t>
            </a:r>
          </a:p>
          <a:p>
            <a:pPr>
              <a:buNone/>
            </a:pPr>
            <a:endParaRPr lang="en-US" sz="1400" b="1" i="1" dirty="0">
              <a:latin typeface="Consolas"/>
            </a:endParaRPr>
          </a:p>
        </p:txBody>
      </p:sp>
    </p:spTree>
    <p:extLst>
      <p:ext uri="{BB962C8B-B14F-4D97-AF65-F5344CB8AC3E}">
        <p14:creationId xmlns:p14="http://schemas.microsoft.com/office/powerpoint/2010/main" val="3575323522"/>
      </p:ext>
    </p:extLst>
  </p:cSld>
  <p:clrMapOvr>
    <a:masterClrMapping/>
  </p:clrMapOvr>
  <p:transition spd="slow">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D6F86B-9AD0-4779-8F2E-B92A7830F1D2}"/>
              </a:ext>
            </a:extLst>
          </p:cNvPr>
          <p:cNvSpPr>
            <a:spLocks noGrp="1"/>
          </p:cNvSpPr>
          <p:nvPr>
            <p:ph type="body" idx="1"/>
          </p:nvPr>
        </p:nvSpPr>
        <p:spPr>
          <a:xfrm>
            <a:off x="362046" y="979145"/>
            <a:ext cx="8418300" cy="3761400"/>
          </a:xfrm>
        </p:spPr>
        <p:txBody>
          <a:bodyPr spcFirstLastPara="1" wrap="square" lIns="91425" tIns="45700" rIns="91425" bIns="45700" anchor="t" anchorCtr="0">
            <a:noAutofit/>
          </a:bodyPr>
          <a:lstStyle/>
          <a:p>
            <a:pPr marL="82550" indent="0">
              <a:buNone/>
            </a:pPr>
            <a:r>
              <a:rPr lang="en-US" sz="1400" dirty="0">
                <a:latin typeface="Consolas"/>
              </a:rPr>
              <a:t>Her</a:t>
            </a:r>
            <a:r>
              <a:rPr lang="en-US" sz="1600" dirty="0">
                <a:latin typeface="Consolas"/>
              </a:rPr>
              <a:t>e</a:t>
            </a:r>
            <a:r>
              <a:rPr lang="en-US" sz="1600" b="1" i="1" dirty="0">
                <a:latin typeface="Consolas"/>
              </a:rPr>
              <a:t> </a:t>
            </a:r>
            <a:r>
              <a:rPr lang="en-US" sz="1600" b="1" dirty="0" err="1">
                <a:latin typeface="Consolas"/>
              </a:rPr>
              <a:t>BankAccount</a:t>
            </a:r>
            <a:r>
              <a:rPr lang="en-US" sz="1600" dirty="0">
                <a:latin typeface="Consolas"/>
              </a:rPr>
              <a:t> class with a private attribute called </a:t>
            </a:r>
            <a:r>
              <a:rPr lang="en-US" sz="1600" b="1" dirty="0">
                <a:latin typeface="Consolas"/>
              </a:rPr>
              <a:t>__balance</a:t>
            </a:r>
            <a:r>
              <a:rPr lang="en-US" sz="1600" dirty="0">
                <a:latin typeface="Consolas"/>
              </a:rPr>
              <a:t> and three methods: </a:t>
            </a:r>
            <a:r>
              <a:rPr lang="en-US" sz="1600" b="1" dirty="0">
                <a:latin typeface="Consolas"/>
              </a:rPr>
              <a:t>deposit</a:t>
            </a:r>
            <a:r>
              <a:rPr lang="en-US" sz="1600" dirty="0">
                <a:latin typeface="Consolas"/>
              </a:rPr>
              <a:t>, </a:t>
            </a:r>
            <a:r>
              <a:rPr lang="en-US" sz="1600" b="1" dirty="0">
                <a:latin typeface="Consolas"/>
              </a:rPr>
              <a:t>withdraw</a:t>
            </a:r>
            <a:r>
              <a:rPr lang="en-US" sz="1600" dirty="0">
                <a:latin typeface="Consolas"/>
              </a:rPr>
              <a:t>, and </a:t>
            </a:r>
            <a:r>
              <a:rPr lang="en-US" sz="1600" b="1" dirty="0" err="1">
                <a:latin typeface="Consolas"/>
              </a:rPr>
              <a:t>get_balance</a:t>
            </a:r>
            <a:r>
              <a:rPr lang="en-US" sz="1600" dirty="0">
                <a:latin typeface="Consolas"/>
              </a:rPr>
              <a:t>. </a:t>
            </a:r>
            <a:endParaRPr lang="en-US" sz="1600" b="1" i="1" dirty="0">
              <a:latin typeface="Consolas"/>
            </a:endParaRPr>
          </a:p>
          <a:p>
            <a:pPr marL="82550" indent="0">
              <a:buNone/>
            </a:pPr>
            <a:r>
              <a:rPr lang="en-US" sz="1600" dirty="0">
                <a:latin typeface="Consolas"/>
              </a:rPr>
              <a:t>The </a:t>
            </a:r>
            <a:r>
              <a:rPr lang="en-US" sz="1600" b="1" dirty="0">
                <a:latin typeface="Consolas"/>
              </a:rPr>
              <a:t>deposit</a:t>
            </a:r>
            <a:r>
              <a:rPr lang="en-US" sz="1600" dirty="0">
                <a:latin typeface="Consolas"/>
              </a:rPr>
              <a:t> method adds the specified amount to the balance, the </a:t>
            </a:r>
            <a:r>
              <a:rPr lang="en-US" sz="1600" b="1" dirty="0">
                <a:latin typeface="Consolas"/>
              </a:rPr>
              <a:t>withdraw</a:t>
            </a:r>
            <a:r>
              <a:rPr lang="en-US" sz="1600" dirty="0">
                <a:latin typeface="Consolas"/>
              </a:rPr>
              <a:t> method subtracts the specified amount from the balance if there are sufficient funds, and the </a:t>
            </a:r>
            <a:r>
              <a:rPr lang="en-US" sz="1600" b="1" dirty="0" err="1">
                <a:latin typeface="Consolas"/>
              </a:rPr>
              <a:t>get_balance</a:t>
            </a:r>
            <a:r>
              <a:rPr lang="en-US" sz="1600" dirty="0">
                <a:latin typeface="Consolas"/>
              </a:rPr>
              <a:t> method returns the current balance. The code then creates an object of the </a:t>
            </a:r>
            <a:r>
              <a:rPr lang="en-US" sz="1600" b="1" dirty="0" err="1">
                <a:latin typeface="Consolas"/>
              </a:rPr>
              <a:t>BankAccount</a:t>
            </a:r>
            <a:r>
              <a:rPr lang="en-US" sz="1600" dirty="0">
                <a:latin typeface="Consolas"/>
              </a:rPr>
              <a:t> class called </a:t>
            </a:r>
            <a:r>
              <a:rPr lang="en-US" sz="1600" b="1" dirty="0">
                <a:latin typeface="Consolas"/>
              </a:rPr>
              <a:t>account1</a:t>
            </a:r>
            <a:r>
              <a:rPr lang="en-US" sz="1600" dirty="0">
                <a:latin typeface="Consolas"/>
              </a:rPr>
              <a:t> with an initial balance of 1000, and calls the </a:t>
            </a:r>
            <a:r>
              <a:rPr lang="en-US" sz="1600" b="1" dirty="0">
                <a:latin typeface="Consolas"/>
              </a:rPr>
              <a:t>deposit</a:t>
            </a:r>
            <a:r>
              <a:rPr lang="en-US" sz="1600" dirty="0">
                <a:latin typeface="Consolas"/>
              </a:rPr>
              <a:t>, </a:t>
            </a:r>
            <a:r>
              <a:rPr lang="en-US" sz="1600" b="1" dirty="0">
                <a:latin typeface="Consolas"/>
              </a:rPr>
              <a:t>withdraw</a:t>
            </a:r>
            <a:r>
              <a:rPr lang="en-US" sz="1600" dirty="0">
                <a:latin typeface="Consolas"/>
              </a:rPr>
              <a:t>, and </a:t>
            </a:r>
            <a:r>
              <a:rPr lang="en-US" sz="1600" b="1" dirty="0" err="1">
                <a:latin typeface="Consolas"/>
              </a:rPr>
              <a:t>get_balance</a:t>
            </a:r>
            <a:r>
              <a:rPr lang="en-US" sz="1600" dirty="0">
                <a:latin typeface="Consolas"/>
              </a:rPr>
              <a:t> methods on it to modify and retrieve the balance.</a:t>
            </a:r>
            <a:endParaRPr lang="en-US" sz="1600" b="1" i="1" dirty="0">
              <a:latin typeface="Consolas"/>
            </a:endParaRPr>
          </a:p>
        </p:txBody>
      </p:sp>
    </p:spTree>
    <p:extLst>
      <p:ext uri="{BB962C8B-B14F-4D97-AF65-F5344CB8AC3E}">
        <p14:creationId xmlns:p14="http://schemas.microsoft.com/office/powerpoint/2010/main" val="459387933"/>
      </p:ext>
    </p:extLst>
  </p:cSld>
  <p:clrMapOvr>
    <a:masterClrMapping/>
  </p:clrMapOvr>
  <p:transition spd="slow">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AB0E-923D-A992-9668-F51D89046A14}"/>
              </a:ext>
            </a:extLst>
          </p:cNvPr>
          <p:cNvSpPr>
            <a:spLocks noGrp="1"/>
          </p:cNvSpPr>
          <p:nvPr>
            <p:ph type="title"/>
          </p:nvPr>
        </p:nvSpPr>
        <p:spPr/>
        <p:txBody>
          <a:bodyPr/>
          <a:lstStyle/>
          <a:p>
            <a:r>
              <a:rPr lang="en-US" dirty="0"/>
              <a:t>Turtle</a:t>
            </a:r>
          </a:p>
        </p:txBody>
      </p:sp>
      <p:sp>
        <p:nvSpPr>
          <p:cNvPr id="3" name="Text Placeholder 2">
            <a:extLst>
              <a:ext uri="{FF2B5EF4-FFF2-40B4-BE49-F238E27FC236}">
                <a16:creationId xmlns:a16="http://schemas.microsoft.com/office/drawing/2014/main" id="{12CC7BA6-B363-F78A-A69C-4B16CAABB207}"/>
              </a:ext>
            </a:extLst>
          </p:cNvPr>
          <p:cNvSpPr>
            <a:spLocks noGrp="1"/>
          </p:cNvSpPr>
          <p:nvPr>
            <p:ph type="body" idx="1"/>
          </p:nvPr>
        </p:nvSpPr>
        <p:spPr/>
        <p:txBody>
          <a:bodyPr>
            <a:normAutofit/>
          </a:bodyPr>
          <a:lstStyle/>
          <a:p>
            <a:r>
              <a:rPr lang="en-US" sz="1800" dirty="0">
                <a:latin typeface="Consolas"/>
              </a:rPr>
              <a:t>Turtle is a pre-installed library in Python that is similar to the virtual canvas that we can draw pictures and attractive shapes. It provides the onscreen pen that we can use for drawing.</a:t>
            </a:r>
          </a:p>
          <a:p>
            <a:r>
              <a:rPr lang="en-US" sz="1800" dirty="0">
                <a:latin typeface="Consolas"/>
              </a:rPr>
              <a:t>Drawing a square</a:t>
            </a:r>
          </a:p>
          <a:p>
            <a:pPr marL="82550" indent="0">
              <a:buNone/>
            </a:pPr>
            <a:r>
              <a:rPr lang="en-US" sz="1800" dirty="0">
                <a:latin typeface="Consolas"/>
              </a:rPr>
              <a:t>          </a:t>
            </a:r>
            <a:r>
              <a:rPr lang="en-US" sz="1800" b="1" i="1" dirty="0">
                <a:latin typeface="Consolas"/>
              </a:rPr>
              <a:t>import turtle  </a:t>
            </a:r>
          </a:p>
          <a:p>
            <a:pPr marL="0" indent="0" algn="just">
              <a:buNone/>
            </a:pPr>
            <a:r>
              <a:rPr lang="en-US" sz="1800" b="1" i="1" dirty="0">
                <a:latin typeface="Consolas"/>
              </a:rPr>
              <a:t>           t = </a:t>
            </a:r>
            <a:r>
              <a:rPr lang="en-US" sz="1800" b="1" i="1" dirty="0" err="1">
                <a:latin typeface="Consolas"/>
              </a:rPr>
              <a:t>turtle.Turtle</a:t>
            </a:r>
            <a:r>
              <a:rPr lang="en-US" sz="1800" b="1" i="1" dirty="0">
                <a:latin typeface="Consolas"/>
              </a:rPr>
              <a:t>()  </a:t>
            </a:r>
          </a:p>
          <a:p>
            <a:pPr marL="0" indent="0" algn="just">
              <a:buNone/>
            </a:pPr>
            <a:r>
              <a:rPr lang="en-US" sz="1800" b="1" i="1" dirty="0">
                <a:latin typeface="Consolas"/>
              </a:rPr>
              <a:t>           for </a:t>
            </a:r>
            <a:r>
              <a:rPr lang="en-US" sz="1800" b="1" i="1" dirty="0" err="1">
                <a:latin typeface="Consolas"/>
              </a:rPr>
              <a:t>i</a:t>
            </a:r>
            <a:r>
              <a:rPr lang="en-US" sz="1800" b="1" i="1" dirty="0">
                <a:latin typeface="Consolas"/>
              </a:rPr>
              <a:t> in range(4):  </a:t>
            </a:r>
          </a:p>
          <a:p>
            <a:pPr marL="0" indent="0" algn="just">
              <a:buNone/>
            </a:pPr>
            <a:r>
              <a:rPr lang="en-US" sz="1800" b="1" i="1" dirty="0">
                <a:latin typeface="Consolas"/>
              </a:rPr>
              <a:t>                 </a:t>
            </a:r>
            <a:r>
              <a:rPr lang="en-US" sz="1800" b="1" i="1" dirty="0" err="1">
                <a:latin typeface="Consolas"/>
              </a:rPr>
              <a:t>t.forward</a:t>
            </a:r>
            <a:r>
              <a:rPr lang="en-US" sz="1800" b="1" i="1" dirty="0">
                <a:latin typeface="Consolas"/>
              </a:rPr>
              <a:t>(100)  </a:t>
            </a:r>
          </a:p>
          <a:p>
            <a:pPr marL="0" indent="0" algn="just">
              <a:buNone/>
            </a:pPr>
            <a:r>
              <a:rPr lang="en-US" sz="1800" b="1" i="1" dirty="0">
                <a:latin typeface="Consolas"/>
              </a:rPr>
              <a:t>                 </a:t>
            </a:r>
            <a:r>
              <a:rPr lang="en-US" sz="1800" b="1" i="1" dirty="0" err="1">
                <a:latin typeface="Consolas"/>
              </a:rPr>
              <a:t>t.right</a:t>
            </a:r>
            <a:r>
              <a:rPr lang="en-US" sz="1800" b="1" i="1" dirty="0">
                <a:latin typeface="Consolas"/>
              </a:rPr>
              <a:t>(90)  </a:t>
            </a:r>
          </a:p>
          <a:p>
            <a:pPr marL="0" indent="0" algn="just">
              <a:buNone/>
            </a:pPr>
            <a:r>
              <a:rPr lang="en-US" sz="1800" b="1" i="1" dirty="0">
                <a:latin typeface="Consolas"/>
              </a:rPr>
              <a:t>           </a:t>
            </a:r>
            <a:r>
              <a:rPr lang="en-US" sz="1800" b="1" i="1" dirty="0" err="1">
                <a:latin typeface="Consolas"/>
              </a:rPr>
              <a:t>turtle.mainloop</a:t>
            </a:r>
            <a:r>
              <a:rPr lang="en-US" sz="1800" b="1" i="1" dirty="0">
                <a:latin typeface="Consolas"/>
              </a:rPr>
              <a:t>() </a:t>
            </a:r>
          </a:p>
          <a:p>
            <a:pPr marL="82550" indent="0">
              <a:buNone/>
            </a:pPr>
            <a:endParaRPr lang="en-US" sz="1800" dirty="0">
              <a:latin typeface="Consolas"/>
            </a:endParaRPr>
          </a:p>
        </p:txBody>
      </p:sp>
      <p:pic>
        <p:nvPicPr>
          <p:cNvPr id="4" name="Picture 4" descr="Shape, square&#10;&#10;Description automatically generated">
            <a:extLst>
              <a:ext uri="{FF2B5EF4-FFF2-40B4-BE49-F238E27FC236}">
                <a16:creationId xmlns:a16="http://schemas.microsoft.com/office/drawing/2014/main" id="{616A88DB-9972-775D-79B3-7A5BAF4CA130}"/>
              </a:ext>
            </a:extLst>
          </p:cNvPr>
          <p:cNvPicPr>
            <a:picLocks noChangeAspect="1"/>
          </p:cNvPicPr>
          <p:nvPr/>
        </p:nvPicPr>
        <p:blipFill>
          <a:blip r:embed="rId2"/>
          <a:stretch>
            <a:fillRect/>
          </a:stretch>
        </p:blipFill>
        <p:spPr>
          <a:xfrm>
            <a:off x="5325414" y="1738982"/>
            <a:ext cx="2743200" cy="2325579"/>
          </a:xfrm>
          <a:prstGeom prst="rect">
            <a:avLst/>
          </a:prstGeom>
        </p:spPr>
      </p:pic>
    </p:spTree>
    <p:extLst>
      <p:ext uri="{BB962C8B-B14F-4D97-AF65-F5344CB8AC3E}">
        <p14:creationId xmlns:p14="http://schemas.microsoft.com/office/powerpoint/2010/main" val="201438793"/>
      </p:ext>
    </p:extLst>
  </p:cSld>
  <p:clrMapOvr>
    <a:masterClrMapping/>
  </p:clrMapOvr>
  <p:transition spd="slow">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AB0E-923D-A992-9668-F51D89046A14}"/>
              </a:ext>
            </a:extLst>
          </p:cNvPr>
          <p:cNvSpPr>
            <a:spLocks noGrp="1"/>
          </p:cNvSpPr>
          <p:nvPr>
            <p:ph type="title"/>
          </p:nvPr>
        </p:nvSpPr>
        <p:spPr/>
        <p:txBody>
          <a:bodyPr/>
          <a:lstStyle/>
          <a:p>
            <a:r>
              <a:rPr lang="en-US" dirty="0"/>
              <a:t>Turtle</a:t>
            </a:r>
          </a:p>
        </p:txBody>
      </p:sp>
      <p:sp>
        <p:nvSpPr>
          <p:cNvPr id="3" name="Text Placeholder 2">
            <a:extLst>
              <a:ext uri="{FF2B5EF4-FFF2-40B4-BE49-F238E27FC236}">
                <a16:creationId xmlns:a16="http://schemas.microsoft.com/office/drawing/2014/main" id="{12CC7BA6-B363-F78A-A69C-4B16CAABB207}"/>
              </a:ext>
            </a:extLst>
          </p:cNvPr>
          <p:cNvSpPr>
            <a:spLocks noGrp="1"/>
          </p:cNvSpPr>
          <p:nvPr>
            <p:ph type="body" idx="1"/>
          </p:nvPr>
        </p:nvSpPr>
        <p:spPr/>
        <p:txBody>
          <a:bodyPr>
            <a:normAutofit/>
          </a:bodyPr>
          <a:lstStyle/>
          <a:p>
            <a:pPr marL="0" indent="0" algn="just">
              <a:buNone/>
            </a:pPr>
            <a:r>
              <a:rPr lang="en-US" sz="1800" b="1" i="1" dirty="0">
                <a:latin typeface="Consolas"/>
              </a:rPr>
              <a:t>Example 2</a:t>
            </a:r>
            <a:br>
              <a:rPr lang="en-US" sz="1800" b="1" i="1" dirty="0">
                <a:latin typeface="Consolas"/>
              </a:rPr>
            </a:br>
            <a:br>
              <a:rPr lang="en-US" sz="1800" b="1" i="1" dirty="0">
                <a:latin typeface="Consolas"/>
              </a:rPr>
            </a:br>
            <a:r>
              <a:rPr lang="en-US" sz="1600" b="1" i="1" dirty="0">
                <a:latin typeface="Consolas"/>
              </a:rPr>
              <a:t>      import turtle </a:t>
            </a:r>
          </a:p>
          <a:p>
            <a:pPr marL="0" indent="0" algn="just">
              <a:buNone/>
            </a:pPr>
            <a:r>
              <a:rPr lang="en-US" sz="1600" b="1" i="1" dirty="0">
                <a:latin typeface="Consolas"/>
              </a:rPr>
              <a:t>      t = </a:t>
            </a:r>
            <a:r>
              <a:rPr lang="en-US" sz="1600" b="1" i="1" dirty="0" err="1">
                <a:latin typeface="Consolas"/>
              </a:rPr>
              <a:t>turtle.Turtle</a:t>
            </a:r>
            <a:r>
              <a:rPr lang="en-US" sz="1600" b="1" i="1" dirty="0">
                <a:latin typeface="Consolas"/>
              </a:rPr>
              <a:t>()  </a:t>
            </a:r>
          </a:p>
          <a:p>
            <a:pPr marL="0" indent="0" algn="just">
              <a:buNone/>
            </a:pPr>
            <a:r>
              <a:rPr lang="en-US" sz="1600" b="1" i="1" dirty="0">
                <a:latin typeface="Consolas"/>
              </a:rPr>
              <a:t>      n=10  </a:t>
            </a:r>
          </a:p>
          <a:p>
            <a:pPr marL="0" indent="0" algn="just">
              <a:buNone/>
            </a:pPr>
            <a:r>
              <a:rPr lang="en-US" sz="1600" b="1" i="1" dirty="0">
                <a:latin typeface="Consolas"/>
              </a:rPr>
              <a:t>      while n &lt;= 60:  </a:t>
            </a:r>
          </a:p>
          <a:p>
            <a:pPr marL="0" indent="0" algn="just">
              <a:buNone/>
            </a:pPr>
            <a:r>
              <a:rPr lang="en-US" sz="1600" b="1" i="1" dirty="0">
                <a:latin typeface="Consolas"/>
              </a:rPr>
              <a:t>         </a:t>
            </a:r>
            <a:r>
              <a:rPr lang="en-US" sz="1600" b="1" i="1" dirty="0" err="1">
                <a:latin typeface="Consolas"/>
              </a:rPr>
              <a:t>t.circle</a:t>
            </a:r>
            <a:r>
              <a:rPr lang="en-US" sz="1600" b="1" i="1" dirty="0">
                <a:latin typeface="Consolas"/>
              </a:rPr>
              <a:t>(n)  </a:t>
            </a:r>
          </a:p>
          <a:p>
            <a:pPr marL="0" indent="0" algn="just">
              <a:buNone/>
            </a:pPr>
            <a:r>
              <a:rPr lang="en-US" sz="1600" b="1" i="1" dirty="0">
                <a:latin typeface="Consolas"/>
              </a:rPr>
              <a:t>         n = n+10  </a:t>
            </a:r>
          </a:p>
          <a:p>
            <a:pPr marL="0" indent="0" algn="just">
              <a:buNone/>
            </a:pPr>
            <a:endParaRPr lang="en-US" sz="1600" i="1">
              <a:latin typeface="Consolas"/>
            </a:endParaRPr>
          </a:p>
          <a:p>
            <a:pPr marL="0" indent="0" algn="just">
              <a:buNone/>
            </a:pPr>
            <a:endParaRPr lang="en-US" sz="1800" b="1" i="1" dirty="0">
              <a:latin typeface="Consolas"/>
            </a:endParaRPr>
          </a:p>
        </p:txBody>
      </p:sp>
      <p:pic>
        <p:nvPicPr>
          <p:cNvPr id="5" name="Picture 5" descr="A picture containing diagram&#10;&#10;Description automatically generated">
            <a:extLst>
              <a:ext uri="{FF2B5EF4-FFF2-40B4-BE49-F238E27FC236}">
                <a16:creationId xmlns:a16="http://schemas.microsoft.com/office/drawing/2014/main" id="{D41818DF-410D-178D-29AD-18AC24A1AA73}"/>
              </a:ext>
            </a:extLst>
          </p:cNvPr>
          <p:cNvPicPr>
            <a:picLocks noChangeAspect="1"/>
          </p:cNvPicPr>
          <p:nvPr/>
        </p:nvPicPr>
        <p:blipFill>
          <a:blip r:embed="rId2"/>
          <a:stretch>
            <a:fillRect/>
          </a:stretch>
        </p:blipFill>
        <p:spPr>
          <a:xfrm>
            <a:off x="4084011" y="1350270"/>
            <a:ext cx="1857375" cy="2000250"/>
          </a:xfrm>
          <a:prstGeom prst="rect">
            <a:avLst/>
          </a:prstGeom>
        </p:spPr>
      </p:pic>
    </p:spTree>
    <p:extLst>
      <p:ext uri="{BB962C8B-B14F-4D97-AF65-F5344CB8AC3E}">
        <p14:creationId xmlns:p14="http://schemas.microsoft.com/office/powerpoint/2010/main" val="363512221"/>
      </p:ext>
    </p:extLst>
  </p:cSld>
  <p:clrMapOvr>
    <a:masterClrMapping/>
  </p:clrMapOvr>
  <p:transition spd="slow">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12EFA4D-E099-E529-CC6B-2FFB29245268}"/>
              </a:ext>
            </a:extLst>
          </p:cNvPr>
          <p:cNvSpPr>
            <a:spLocks noGrp="1"/>
          </p:cNvSpPr>
          <p:nvPr>
            <p:ph type="body" idx="1"/>
          </p:nvPr>
        </p:nvSpPr>
        <p:spPr>
          <a:xfrm>
            <a:off x="362046" y="540734"/>
            <a:ext cx="8418300" cy="3761400"/>
          </a:xfrm>
        </p:spPr>
        <p:txBody>
          <a:bodyPr>
            <a:normAutofit/>
          </a:bodyPr>
          <a:lstStyle/>
          <a:p>
            <a:pPr marL="82550" indent="0" algn="ctr">
              <a:buNone/>
            </a:pPr>
            <a:endParaRPr lang="en-US" sz="4400" b="1" dirty="0">
              <a:latin typeface="Consolas"/>
            </a:endParaRPr>
          </a:p>
          <a:p>
            <a:pPr marL="82550" indent="0" algn="ctr">
              <a:buNone/>
            </a:pPr>
            <a:endParaRPr lang="en-US" sz="4400" b="1" dirty="0">
              <a:latin typeface="Consolas"/>
            </a:endParaRPr>
          </a:p>
          <a:p>
            <a:pPr marL="82550" indent="0" algn="ctr">
              <a:buNone/>
            </a:pPr>
            <a:r>
              <a:rPr lang="en-US" sz="4400" b="1" dirty="0">
                <a:latin typeface="Consolas"/>
              </a:rPr>
              <a:t>Thank you</a:t>
            </a:r>
            <a:endParaRPr lang="en-US" dirty="0"/>
          </a:p>
        </p:txBody>
      </p:sp>
    </p:spTree>
    <p:extLst>
      <p:ext uri="{BB962C8B-B14F-4D97-AF65-F5344CB8AC3E}">
        <p14:creationId xmlns:p14="http://schemas.microsoft.com/office/powerpoint/2010/main" val="3074274137"/>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93361" y="350385"/>
            <a:ext cx="8418300" cy="578100"/>
          </a:xfrm>
          <a:prstGeom prst="rect">
            <a:avLst/>
          </a:prstGeom>
        </p:spPr>
        <p:txBody>
          <a:bodyPr spcFirstLastPara="1" wrap="square" lIns="91425" tIns="45700" rIns="91425" bIns="45700" anchor="ctr" anchorCtr="0">
            <a:normAutofit/>
          </a:bodyPr>
          <a:lstStyle/>
          <a:p>
            <a:r>
              <a:rPr lang="en-US" dirty="0"/>
              <a:t>Binary Numbers</a:t>
            </a:r>
          </a:p>
        </p:txBody>
      </p:sp>
      <p:sp>
        <p:nvSpPr>
          <p:cNvPr id="48" name="Google Shape;48;p9"/>
          <p:cNvSpPr txBox="1">
            <a:spLocks noGrp="1"/>
          </p:cNvSpPr>
          <p:nvPr>
            <p:ph type="body" idx="1"/>
          </p:nvPr>
        </p:nvSpPr>
        <p:spPr>
          <a:xfrm>
            <a:off x="487307" y="877369"/>
            <a:ext cx="8418300" cy="3761400"/>
          </a:xfrm>
          <a:prstGeom prst="rect">
            <a:avLst/>
          </a:prstGeom>
        </p:spPr>
        <p:txBody>
          <a:bodyPr spcFirstLastPara="1" wrap="square" lIns="91425" tIns="45700" rIns="91425" bIns="45700" anchor="t" anchorCtr="0">
            <a:noAutofit/>
          </a:bodyPr>
          <a:lstStyle/>
          <a:p>
            <a:pPr marL="82550" indent="0">
              <a:buNone/>
            </a:pPr>
            <a:r>
              <a:rPr lang="en-US" sz="1600" dirty="0">
                <a:latin typeface="Consolas"/>
              </a:rPr>
              <a:t>(1300)10 = (10100010100)2</a:t>
            </a:r>
          </a:p>
          <a:p>
            <a:pPr marL="82550" indent="0">
              <a:buNone/>
            </a:pPr>
            <a:r>
              <a:rPr lang="en-US" sz="1600" b="1" dirty="0">
                <a:latin typeface="Consolas"/>
              </a:rPr>
              <a:t>Step 1:</a:t>
            </a:r>
            <a:r>
              <a:rPr lang="en-US" sz="1600" dirty="0">
                <a:latin typeface="Consolas"/>
              </a:rPr>
              <a:t> Divide 1300 successively by 2 until the quotient is 0:</a:t>
            </a:r>
          </a:p>
          <a:p>
            <a:pPr marL="82550" indent="0">
              <a:buNone/>
            </a:pPr>
            <a:r>
              <a:rPr lang="en-US" sz="1600" dirty="0">
                <a:latin typeface="Consolas"/>
              </a:rPr>
              <a:t>1300/2 = 650, remainder is 0</a:t>
            </a:r>
            <a:br>
              <a:rPr lang="en-US" sz="1600" dirty="0">
                <a:latin typeface="Consolas"/>
              </a:rPr>
            </a:br>
            <a:r>
              <a:rPr lang="en-US" sz="1600" dirty="0">
                <a:latin typeface="Consolas"/>
              </a:rPr>
              <a:t>650/2 = 325, remainder is 0</a:t>
            </a:r>
            <a:br>
              <a:rPr lang="en-US" sz="1600" dirty="0">
                <a:latin typeface="Consolas"/>
              </a:rPr>
            </a:br>
            <a:r>
              <a:rPr lang="en-US" sz="1600" dirty="0">
                <a:latin typeface="Consolas"/>
              </a:rPr>
              <a:t>325/2 = 162, remainder is 1</a:t>
            </a:r>
            <a:br>
              <a:rPr lang="en-US" sz="1600" dirty="0">
                <a:latin typeface="Consolas"/>
              </a:rPr>
            </a:br>
            <a:r>
              <a:rPr lang="en-US" sz="1600" dirty="0">
                <a:latin typeface="Consolas"/>
              </a:rPr>
              <a:t>162/2 = 81, remainder is 0</a:t>
            </a:r>
            <a:br>
              <a:rPr lang="en-US" sz="1600" dirty="0">
                <a:latin typeface="Consolas"/>
              </a:rPr>
            </a:br>
            <a:r>
              <a:rPr lang="en-US" sz="1600" dirty="0">
                <a:latin typeface="Consolas"/>
              </a:rPr>
              <a:t>81/2 = 40, remainder is 1</a:t>
            </a:r>
            <a:br>
              <a:rPr lang="en-US" sz="1600" dirty="0">
                <a:latin typeface="Consolas"/>
              </a:rPr>
            </a:br>
            <a:r>
              <a:rPr lang="en-US" sz="1600" dirty="0">
                <a:latin typeface="Consolas"/>
              </a:rPr>
              <a:t>40/2 = 20, remainder is 0</a:t>
            </a:r>
            <a:br>
              <a:rPr lang="en-US" sz="1600" dirty="0">
                <a:latin typeface="Consolas"/>
              </a:rPr>
            </a:br>
            <a:r>
              <a:rPr lang="en-US" sz="1600" dirty="0">
                <a:latin typeface="Consolas"/>
              </a:rPr>
              <a:t>20/2 = 10, remainder is 0</a:t>
            </a:r>
            <a:br>
              <a:rPr lang="en-US" sz="1600" dirty="0">
                <a:latin typeface="Consolas"/>
              </a:rPr>
            </a:br>
            <a:r>
              <a:rPr lang="en-US" sz="1600" dirty="0">
                <a:latin typeface="Consolas"/>
              </a:rPr>
              <a:t>10/2 = 5, remainder is 0</a:t>
            </a:r>
            <a:br>
              <a:rPr lang="en-US" sz="1600" dirty="0">
                <a:latin typeface="Consolas"/>
              </a:rPr>
            </a:br>
            <a:r>
              <a:rPr lang="en-US" sz="1600" dirty="0">
                <a:latin typeface="Consolas"/>
              </a:rPr>
              <a:t>5/2 = 2, remainder is 1</a:t>
            </a:r>
            <a:br>
              <a:rPr lang="en-US" sz="1600" dirty="0">
                <a:latin typeface="Consolas"/>
              </a:rPr>
            </a:br>
            <a:r>
              <a:rPr lang="en-US" sz="1600" dirty="0">
                <a:latin typeface="Consolas"/>
              </a:rPr>
              <a:t>2/2 = 1, remainder is 0</a:t>
            </a:r>
            <a:br>
              <a:rPr lang="en-US" sz="1600" dirty="0">
                <a:latin typeface="Consolas"/>
              </a:rPr>
            </a:br>
            <a:r>
              <a:rPr lang="en-US" sz="1600" dirty="0">
                <a:latin typeface="Consolas"/>
              </a:rPr>
              <a:t>1/2 = 0, remainder is 1</a:t>
            </a:r>
          </a:p>
          <a:p>
            <a:pPr marL="82550" indent="0">
              <a:buNone/>
            </a:pPr>
            <a:r>
              <a:rPr lang="en-US" sz="1600" dirty="0">
                <a:latin typeface="Consolas"/>
              </a:rPr>
              <a:t>Step 2: Read from the bottom (MSB) to top (LSB) as </a:t>
            </a:r>
          </a:p>
          <a:p>
            <a:pPr marL="82550" indent="0">
              <a:buNone/>
            </a:pPr>
            <a:r>
              <a:rPr lang="en-US" sz="1600" dirty="0">
                <a:latin typeface="Consolas"/>
              </a:rPr>
              <a:t>10100010100.</a:t>
            </a:r>
          </a:p>
          <a:p>
            <a:pPr marL="82550" indent="0">
              <a:buNone/>
            </a:pPr>
            <a:endParaRPr lang="en-US" sz="1600" dirty="0">
              <a:latin typeface="Consolas"/>
            </a:endParaRPr>
          </a:p>
          <a:p>
            <a:pPr marL="368300" indent="-285750"/>
            <a:endParaRPr lang="en-US" sz="1600" dirty="0">
              <a:latin typeface="Consolas"/>
            </a:endParaRPr>
          </a:p>
          <a:p>
            <a:pPr marL="82550" indent="0">
              <a:buNone/>
            </a:pPr>
            <a:endParaRPr lang="en-US" sz="1600" dirty="0">
              <a:latin typeface="Consolas"/>
            </a:endParaRPr>
          </a:p>
          <a:p>
            <a:endParaRPr lang="en-US" sz="1600" dirty="0">
              <a:latin typeface="Consolas"/>
            </a:endParaRPr>
          </a:p>
          <a:p>
            <a:endParaRPr lang="en-US" sz="1600" dirty="0">
              <a:latin typeface="Consolas"/>
            </a:endParaRPr>
          </a:p>
          <a:p>
            <a:pPr marL="82550" indent="0">
              <a:buNone/>
            </a:pPr>
            <a:r>
              <a:rPr lang="en-US" sz="1600" dirty="0">
                <a:latin typeface="Consolas"/>
              </a:rPr>
              <a:t> </a:t>
            </a:r>
            <a:br>
              <a:rPr lang="en-US" sz="1600" dirty="0">
                <a:latin typeface="Consolas"/>
              </a:rPr>
            </a:br>
            <a:endParaRPr lang="en-US" sz="1600" dirty="0">
              <a:latin typeface="Consolas"/>
            </a:endParaRPr>
          </a:p>
        </p:txBody>
      </p:sp>
    </p:spTree>
    <p:extLst>
      <p:ext uri="{BB962C8B-B14F-4D97-AF65-F5344CB8AC3E}">
        <p14:creationId xmlns:p14="http://schemas.microsoft.com/office/powerpoint/2010/main" val="245686005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2046" y="381700"/>
            <a:ext cx="8418300" cy="578100"/>
          </a:xfrm>
          <a:prstGeom prst="rect">
            <a:avLst/>
          </a:prstGeom>
        </p:spPr>
        <p:txBody>
          <a:bodyPr spcFirstLastPara="1" wrap="square" lIns="91425" tIns="45700" rIns="91425" bIns="45700" anchor="ctr" anchorCtr="0">
            <a:normAutofit/>
          </a:bodyPr>
          <a:lstStyle/>
          <a:p>
            <a:r>
              <a:rPr lang="en-US" dirty="0"/>
              <a:t>Logic Gates</a:t>
            </a:r>
          </a:p>
        </p:txBody>
      </p:sp>
      <p:sp>
        <p:nvSpPr>
          <p:cNvPr id="48" name="Google Shape;48;p9"/>
          <p:cNvSpPr txBox="1">
            <a:spLocks noGrp="1"/>
          </p:cNvSpPr>
          <p:nvPr>
            <p:ph type="body" idx="1"/>
          </p:nvPr>
        </p:nvSpPr>
        <p:spPr>
          <a:xfrm>
            <a:off x="463820" y="994801"/>
            <a:ext cx="8418300" cy="3761400"/>
          </a:xfrm>
          <a:prstGeom prst="rect">
            <a:avLst/>
          </a:prstGeom>
        </p:spPr>
        <p:txBody>
          <a:bodyPr spcFirstLastPara="1" wrap="square" lIns="91425" tIns="45700" rIns="91425" bIns="45700" anchor="t" anchorCtr="0">
            <a:noAutofit/>
          </a:bodyPr>
          <a:lstStyle/>
          <a:p>
            <a:pPr marL="0" indent="0">
              <a:buNone/>
            </a:pPr>
            <a:r>
              <a:rPr lang="en-US" sz="1600" dirty="0">
                <a:latin typeface="Consolas"/>
              </a:rPr>
              <a:t>Logic gates are fundamental building blocks of digital circuits that perform logical operations on one or more binary inputs to produce a single binary output. </a:t>
            </a:r>
            <a:endParaRPr lang="en-US" sz="1600">
              <a:latin typeface="Consolas"/>
            </a:endParaRPr>
          </a:p>
          <a:p>
            <a:pPr marL="0" indent="0">
              <a:buNone/>
            </a:pPr>
            <a:r>
              <a:rPr lang="en-US" sz="1600" dirty="0">
                <a:latin typeface="Consolas"/>
              </a:rPr>
              <a:t>A logic gate can be thought of as a switch that is either "on" or "off," depending on the combination of inputs it receives. </a:t>
            </a:r>
          </a:p>
          <a:p>
            <a:pPr marL="0" indent="0">
              <a:buNone/>
            </a:pPr>
            <a:r>
              <a:rPr lang="en-US" sz="1600" dirty="0">
                <a:latin typeface="Consolas"/>
              </a:rPr>
              <a:t>There are three basic types of logic gates: AND, OR, and NOT.</a:t>
            </a:r>
          </a:p>
          <a:p>
            <a:pPr marL="0" indent="0">
              <a:buNone/>
            </a:pPr>
            <a:r>
              <a:rPr lang="en-US" sz="1600" b="1" dirty="0">
                <a:latin typeface="Consolas"/>
              </a:rPr>
              <a:t>AND gate:</a:t>
            </a:r>
            <a:r>
              <a:rPr lang="en-US" sz="1600" dirty="0">
                <a:latin typeface="Consolas"/>
              </a:rPr>
              <a:t> An AND gate produces a binary output of 1 (true) only when all of its inputs are 1. Otherwise, its output is 0 (false).</a:t>
            </a:r>
            <a:endParaRPr lang="en-US" sz="1600">
              <a:latin typeface="Consolas"/>
            </a:endParaRPr>
          </a:p>
          <a:p>
            <a:pPr marL="0" indent="0">
              <a:buNone/>
            </a:pPr>
            <a:r>
              <a:rPr lang="en-US" sz="1600" b="1" dirty="0">
                <a:latin typeface="Consolas"/>
              </a:rPr>
              <a:t>OR gate:</a:t>
            </a:r>
            <a:r>
              <a:rPr lang="en-US" sz="1600" dirty="0">
                <a:latin typeface="Consolas"/>
              </a:rPr>
              <a:t> An OR gate produces a binary output of 1 (true) if any of its inputs are 1. Its output is 0 (false) only when all of its inputs are 0.</a:t>
            </a:r>
            <a:endParaRPr lang="en-US" sz="1600">
              <a:latin typeface="Consolas"/>
            </a:endParaRPr>
          </a:p>
          <a:p>
            <a:pPr marL="0" indent="0">
              <a:buNone/>
            </a:pPr>
            <a:r>
              <a:rPr lang="en-US" sz="1600" b="1" dirty="0">
                <a:latin typeface="Consolas"/>
              </a:rPr>
              <a:t>NOT gate:</a:t>
            </a:r>
            <a:r>
              <a:rPr lang="en-US" sz="1600" dirty="0">
                <a:latin typeface="Consolas"/>
              </a:rPr>
              <a:t> A NOT gate produces a binary output that is the opposite of its input. If its input is 1, its output is 0. If its input is 0, its output is 1.</a:t>
            </a:r>
            <a:endParaRPr lang="en-US" sz="1600">
              <a:latin typeface="Consolas"/>
            </a:endParaRPr>
          </a:p>
          <a:p>
            <a:pPr indent="0">
              <a:buNone/>
            </a:pPr>
            <a:br>
              <a:rPr lang="en-US" dirty="0"/>
            </a:br>
            <a:endParaRPr lang="en-US" sz="2000">
              <a:latin typeface="Consolas"/>
            </a:endParaRPr>
          </a:p>
          <a:p>
            <a:pPr marL="82550" indent="0">
              <a:buNone/>
            </a:pPr>
            <a:endParaRPr lang="en-US" sz="2000" baseline="-25000" dirty="0">
              <a:latin typeface="Consolas"/>
            </a:endParaRPr>
          </a:p>
        </p:txBody>
      </p:sp>
    </p:spTree>
    <p:extLst>
      <p:ext uri="{BB962C8B-B14F-4D97-AF65-F5344CB8AC3E}">
        <p14:creationId xmlns:p14="http://schemas.microsoft.com/office/powerpoint/2010/main" val="253730909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2046" y="381700"/>
            <a:ext cx="8418300" cy="578100"/>
          </a:xfrm>
          <a:prstGeom prst="rect">
            <a:avLst/>
          </a:prstGeom>
        </p:spPr>
        <p:txBody>
          <a:bodyPr spcFirstLastPara="1" wrap="square" lIns="91425" tIns="45700" rIns="91425" bIns="45700" anchor="ctr" anchorCtr="0">
            <a:normAutofit/>
          </a:bodyPr>
          <a:lstStyle/>
          <a:p>
            <a:r>
              <a:rPr lang="en-US" dirty="0"/>
              <a:t>Computational Thinking</a:t>
            </a:r>
            <a:endParaRPr lang="en-US"/>
          </a:p>
        </p:txBody>
      </p:sp>
      <p:sp>
        <p:nvSpPr>
          <p:cNvPr id="48" name="Google Shape;48;p9"/>
          <p:cNvSpPr txBox="1">
            <a:spLocks noGrp="1"/>
          </p:cNvSpPr>
          <p:nvPr>
            <p:ph type="body" idx="1"/>
          </p:nvPr>
        </p:nvSpPr>
        <p:spPr>
          <a:xfrm>
            <a:off x="354217" y="830397"/>
            <a:ext cx="8418300" cy="3761400"/>
          </a:xfrm>
          <a:prstGeom prst="rect">
            <a:avLst/>
          </a:prstGeom>
        </p:spPr>
        <p:txBody>
          <a:bodyPr spcFirstLastPara="1" wrap="square" lIns="91425" tIns="45700" rIns="91425" bIns="45700" anchor="t" anchorCtr="0">
            <a:noAutofit/>
          </a:bodyPr>
          <a:lstStyle/>
          <a:p>
            <a:pPr marL="0" indent="0">
              <a:buNone/>
            </a:pPr>
            <a:endParaRPr lang="en-US" sz="1600" dirty="0">
              <a:latin typeface="Consolas"/>
            </a:endParaRPr>
          </a:p>
          <a:p>
            <a:pPr marL="0" indent="0">
              <a:buNone/>
            </a:pPr>
            <a:r>
              <a:rPr lang="en-US" sz="1600" dirty="0">
                <a:latin typeface="Consolas"/>
              </a:rPr>
              <a:t>Computational thinking is a problem-solving method that involves breaking down complex problems into smaller, more manageable parts and using algorithms and other computer science techniques to solve them. </a:t>
            </a:r>
            <a:endParaRPr lang="en-US"/>
          </a:p>
          <a:p>
            <a:pPr marL="0" indent="0">
              <a:buNone/>
            </a:pPr>
            <a:r>
              <a:rPr lang="en-US" sz="1600" dirty="0">
                <a:latin typeface="Consolas"/>
              </a:rPr>
              <a:t>It is a way of thinking that is essential in computer science and other fields that require analytical thinking.</a:t>
            </a:r>
            <a:endParaRPr lang="en-US"/>
          </a:p>
          <a:p>
            <a:pPr marL="0" indent="0">
              <a:buNone/>
            </a:pPr>
            <a:r>
              <a:rPr lang="en-US" sz="1600" dirty="0">
                <a:latin typeface="Consolas"/>
              </a:rPr>
              <a:t>Computational thinking is important because it provides a framework for solving complex problems in a way that is systematic, efficient, and effective. </a:t>
            </a:r>
          </a:p>
          <a:p>
            <a:pPr marL="0" indent="0">
              <a:buNone/>
            </a:pPr>
            <a:r>
              <a:rPr lang="en-US" sz="1600" dirty="0">
                <a:latin typeface="Consolas"/>
              </a:rPr>
              <a:t>It also allows individuals to develop a better understanding of how computer systems work and how they can be used to solve problems in a variety of contexts.</a:t>
            </a:r>
            <a:endParaRPr lang="en-US"/>
          </a:p>
          <a:p>
            <a:pPr>
              <a:buNone/>
            </a:pPr>
            <a:endParaRPr lang="en-US" sz="1600">
              <a:latin typeface="Consolas"/>
            </a:endParaRPr>
          </a:p>
        </p:txBody>
      </p:sp>
    </p:spTree>
    <p:extLst>
      <p:ext uri="{BB962C8B-B14F-4D97-AF65-F5344CB8AC3E}">
        <p14:creationId xmlns:p14="http://schemas.microsoft.com/office/powerpoint/2010/main" val="77762973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2046" y="381700"/>
            <a:ext cx="8418300" cy="578100"/>
          </a:xfrm>
          <a:prstGeom prst="rect">
            <a:avLst/>
          </a:prstGeom>
        </p:spPr>
        <p:txBody>
          <a:bodyPr spcFirstLastPara="1" wrap="square" lIns="91425" tIns="45700" rIns="91425" bIns="45700" anchor="ctr" anchorCtr="0">
            <a:normAutofit/>
          </a:bodyPr>
          <a:lstStyle/>
          <a:p>
            <a:r>
              <a:rPr lang="en-US" dirty="0"/>
              <a:t>Computational Thinking</a:t>
            </a:r>
            <a:endParaRPr lang="en-US"/>
          </a:p>
        </p:txBody>
      </p:sp>
      <p:sp>
        <p:nvSpPr>
          <p:cNvPr id="48" name="Google Shape;48;p9"/>
          <p:cNvSpPr txBox="1">
            <a:spLocks noGrp="1"/>
          </p:cNvSpPr>
          <p:nvPr>
            <p:ph type="body" idx="1"/>
          </p:nvPr>
        </p:nvSpPr>
        <p:spPr>
          <a:xfrm>
            <a:off x="354217" y="830397"/>
            <a:ext cx="8418300" cy="3761400"/>
          </a:xfrm>
          <a:prstGeom prst="rect">
            <a:avLst/>
          </a:prstGeom>
        </p:spPr>
        <p:txBody>
          <a:bodyPr spcFirstLastPara="1" wrap="square" lIns="91425" tIns="45700" rIns="91425" bIns="45700" anchor="t" anchorCtr="0">
            <a:noAutofit/>
          </a:bodyPr>
          <a:lstStyle/>
          <a:p>
            <a:pPr marL="0" indent="0">
              <a:buNone/>
            </a:pPr>
            <a:endParaRPr lang="en-US" sz="1600" dirty="0">
              <a:latin typeface="Consolas"/>
            </a:endParaRPr>
          </a:p>
          <a:p>
            <a:pPr marL="0" indent="0">
              <a:buNone/>
            </a:pPr>
            <a:r>
              <a:rPr lang="en-US" sz="1600" dirty="0">
                <a:latin typeface="Consolas"/>
              </a:rPr>
              <a:t>The four key elements of computational thinking are:</a:t>
            </a:r>
            <a:endParaRPr lang="en-US" dirty="0"/>
          </a:p>
          <a:p>
            <a:pPr marL="0" indent="0">
              <a:buNone/>
            </a:pPr>
            <a:r>
              <a:rPr lang="en-US" sz="1600" b="1" dirty="0">
                <a:latin typeface="Consolas"/>
              </a:rPr>
              <a:t>Decomposition:</a:t>
            </a:r>
            <a:r>
              <a:rPr lang="en-US" sz="1600" dirty="0">
                <a:latin typeface="Consolas"/>
              </a:rPr>
              <a:t> Breaking down complex problems into smaller, more manageable parts that can be solved independently.</a:t>
            </a:r>
          </a:p>
          <a:p>
            <a:pPr marL="0" indent="0">
              <a:buNone/>
            </a:pPr>
            <a:r>
              <a:rPr lang="en-US" sz="1600" b="1" dirty="0">
                <a:latin typeface="Consolas"/>
              </a:rPr>
              <a:t>Algorithmic thinking: </a:t>
            </a:r>
            <a:r>
              <a:rPr lang="en-US" sz="1600" dirty="0">
                <a:latin typeface="Consolas"/>
              </a:rPr>
              <a:t>Developing a step-by-step procedure or set of instructions for solving a problem.</a:t>
            </a:r>
          </a:p>
          <a:p>
            <a:pPr marL="0" indent="0">
              <a:buNone/>
            </a:pPr>
            <a:r>
              <a:rPr lang="en-US" sz="1600" b="1" dirty="0">
                <a:latin typeface="Consolas"/>
              </a:rPr>
              <a:t>Abstraction:</a:t>
            </a:r>
            <a:r>
              <a:rPr lang="en-US" sz="1600" dirty="0">
                <a:latin typeface="Consolas"/>
              </a:rPr>
              <a:t> Identifying the essential features of a problem and ignoring non-essential details.</a:t>
            </a:r>
          </a:p>
          <a:p>
            <a:pPr marL="0" indent="0">
              <a:buNone/>
            </a:pPr>
            <a:r>
              <a:rPr lang="en-US" sz="1600" b="1" dirty="0">
                <a:latin typeface="Consolas"/>
              </a:rPr>
              <a:t>Pattern recognition:</a:t>
            </a:r>
            <a:r>
              <a:rPr lang="en-US" sz="1600" dirty="0">
                <a:latin typeface="Consolas"/>
              </a:rPr>
              <a:t> Identifying patterns or trends in data that can be used to make predictions or draw conclusions.</a:t>
            </a:r>
          </a:p>
          <a:p>
            <a:pPr marL="0" indent="0">
              <a:buNone/>
            </a:pPr>
            <a:endParaRPr lang="en-US" sz="1600" dirty="0">
              <a:latin typeface="Consolas"/>
            </a:endParaRPr>
          </a:p>
          <a:p>
            <a:pPr>
              <a:buNone/>
            </a:pPr>
            <a:endParaRPr lang="en-US" sz="1600">
              <a:latin typeface="Consolas"/>
            </a:endParaRPr>
          </a:p>
        </p:txBody>
      </p:sp>
    </p:spTree>
    <p:extLst>
      <p:ext uri="{BB962C8B-B14F-4D97-AF65-F5344CB8AC3E}">
        <p14:creationId xmlns:p14="http://schemas.microsoft.com/office/powerpoint/2010/main" val="359259665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69875" y="381700"/>
            <a:ext cx="8418300" cy="578100"/>
          </a:xfrm>
          <a:prstGeom prst="rect">
            <a:avLst/>
          </a:prstGeom>
        </p:spPr>
        <p:txBody>
          <a:bodyPr spcFirstLastPara="1" wrap="square" lIns="91425" tIns="45700" rIns="91425" bIns="45700" anchor="ctr" anchorCtr="0">
            <a:normAutofit/>
          </a:bodyPr>
          <a:lstStyle/>
          <a:p>
            <a:r>
              <a:rPr lang="en-US" dirty="0"/>
              <a:t>Python Introduction </a:t>
            </a:r>
          </a:p>
        </p:txBody>
      </p:sp>
      <p:sp>
        <p:nvSpPr>
          <p:cNvPr id="48" name="Google Shape;48;p9"/>
          <p:cNvSpPr txBox="1">
            <a:spLocks noGrp="1"/>
          </p:cNvSpPr>
          <p:nvPr>
            <p:ph type="body" idx="1"/>
          </p:nvPr>
        </p:nvSpPr>
        <p:spPr>
          <a:xfrm>
            <a:off x="369875" y="940001"/>
            <a:ext cx="8418300" cy="3761400"/>
          </a:xfrm>
          <a:prstGeom prst="rect">
            <a:avLst/>
          </a:prstGeom>
        </p:spPr>
        <p:txBody>
          <a:bodyPr spcFirstLastPara="1" wrap="square" lIns="91425" tIns="45700" rIns="91425" bIns="45700" anchor="t" anchorCtr="0">
            <a:noAutofit/>
          </a:bodyPr>
          <a:lstStyle/>
          <a:p>
            <a:pPr marL="425450" indent="-342900"/>
            <a:r>
              <a:rPr lang="en-US" sz="1900">
                <a:latin typeface="Consolas"/>
              </a:rPr>
              <a:t>Python is a general-purpose programming language that often applied in scripting roles. So, python is called as programming as well as scripting language.</a:t>
            </a:r>
            <a:endParaRPr lang="en-US"/>
          </a:p>
          <a:p>
            <a:pPr marL="425450" indent="-342900"/>
            <a:r>
              <a:rPr lang="en-US" sz="1900">
                <a:latin typeface="Consolas"/>
              </a:rPr>
              <a:t>Python is an interpreted, interactive and object-oriented scripting language.</a:t>
            </a:r>
          </a:p>
          <a:p>
            <a:pPr marL="425450" indent="-342900"/>
            <a:r>
              <a:rPr lang="en-US" sz="1900">
                <a:latin typeface="Consolas"/>
              </a:rPr>
              <a:t>Software that are developed in python are  YouTube, Dropbox, Instagram, Spotify, Quora, Pinterest,  Reddit etc.</a:t>
            </a:r>
          </a:p>
          <a:p>
            <a:pPr marL="425450" indent="-342900"/>
            <a:r>
              <a:rPr lang="en-US" sz="1900">
                <a:latin typeface="Consolas"/>
              </a:rPr>
              <a:t>Python is an important language because of its Ease of use, Readability, Versatility, Cross-platform compatibility.</a:t>
            </a:r>
            <a:br>
              <a:rPr lang="en-US" sz="1900">
                <a:latin typeface="Consolas"/>
              </a:rPr>
            </a:br>
            <a:endParaRPr lang="en-US" sz="1900">
              <a:latin typeface="Consolas"/>
            </a:endParaRPr>
          </a:p>
        </p:txBody>
      </p:sp>
    </p:spTree>
    <p:extLst>
      <p:ext uri="{BB962C8B-B14F-4D97-AF65-F5344CB8AC3E}">
        <p14:creationId xmlns:p14="http://schemas.microsoft.com/office/powerpoint/2010/main" val="1510989657"/>
      </p:ext>
    </p:extLst>
  </p:cSld>
  <p:clrMapOvr>
    <a:masterClrMapping/>
  </p:clrMapOvr>
  <p:transition spd="slow">
    <p:wipe/>
  </p:transition>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4997</Words>
  <Application>Microsoft Macintosh PowerPoint</Application>
  <PresentationFormat>On-screen Show (16:9)</PresentationFormat>
  <Paragraphs>417</Paragraphs>
  <Slides>44</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Arial,Sans-Serif</vt:lpstr>
      <vt:lpstr>Calibri</vt:lpstr>
      <vt:lpstr>Consolas</vt:lpstr>
      <vt:lpstr>Courier New</vt:lpstr>
      <vt:lpstr>Impact</vt:lpstr>
      <vt:lpstr>Verdana</vt:lpstr>
      <vt:lpstr>Office Theme</vt:lpstr>
      <vt:lpstr>Module 8</vt:lpstr>
      <vt:lpstr>Computer Components</vt:lpstr>
      <vt:lpstr>Computer Components</vt:lpstr>
      <vt:lpstr>Binary Numbers</vt:lpstr>
      <vt:lpstr>Binary Numbers</vt:lpstr>
      <vt:lpstr>Logic Gates</vt:lpstr>
      <vt:lpstr>Computational Thinking</vt:lpstr>
      <vt:lpstr>Computational Thinking</vt:lpstr>
      <vt:lpstr>Python Introduction </vt:lpstr>
      <vt:lpstr>Python Syntax</vt:lpstr>
      <vt:lpstr>Variables</vt:lpstr>
      <vt:lpstr>Data types</vt:lpstr>
      <vt:lpstr>Conditional Statements (if/else)</vt:lpstr>
      <vt:lpstr>Functions in python</vt:lpstr>
      <vt:lpstr>Loops</vt:lpstr>
      <vt:lpstr>For Loop</vt:lpstr>
      <vt:lpstr>For Loop</vt:lpstr>
      <vt:lpstr>While Loop</vt:lpstr>
      <vt:lpstr>Loops – BREAK, CONTINUE &amp; ELSE                                       </vt:lpstr>
      <vt:lpstr>Data structures in Python</vt:lpstr>
      <vt:lpstr>PowerPoint Presentation</vt:lpstr>
      <vt:lpstr>PowerPoint Presentation</vt:lpstr>
      <vt:lpstr>PowerPoint Presentation</vt:lpstr>
      <vt:lpstr>PowerPoint Presentation</vt:lpstr>
      <vt:lpstr>PowerPoint Presentation</vt:lpstr>
      <vt:lpstr>PowerPoint Presentation</vt:lpstr>
      <vt:lpstr>Strings</vt:lpstr>
      <vt:lpstr>Strings</vt:lpstr>
      <vt:lpstr>Strings</vt:lpstr>
      <vt:lpstr>Files</vt:lpstr>
      <vt:lpstr>Files</vt:lpstr>
      <vt:lpstr>Files</vt:lpstr>
      <vt:lpstr>OOP</vt:lpstr>
      <vt:lpstr>PowerPoint Presentation</vt:lpstr>
      <vt:lpstr>OOP</vt:lpstr>
      <vt:lpstr>PowerPoint Presentation</vt:lpstr>
      <vt:lpstr>PowerPoint Presentation</vt:lpstr>
      <vt:lpstr>PowerPoint Presentation</vt:lpstr>
      <vt:lpstr>PowerPoint Presentation</vt:lpstr>
      <vt:lpstr>PowerPoint Presentation</vt:lpstr>
      <vt:lpstr>PowerPoint Presentation</vt:lpstr>
      <vt:lpstr>Turtle</vt:lpstr>
      <vt:lpstr>Turtle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to Write Code</dc:title>
  <cp:lastModifiedBy>Microsoft Office User</cp:lastModifiedBy>
  <cp:revision>416</cp:revision>
  <dcterms:modified xsi:type="dcterms:W3CDTF">2023-04-18T17:01:00Z</dcterms:modified>
</cp:coreProperties>
</file>