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19"/>
  </p:notesMasterIdLst>
  <p:sldIdLst>
    <p:sldId id="281" r:id="rId2"/>
    <p:sldId id="282" r:id="rId3"/>
    <p:sldId id="283" r:id="rId4"/>
    <p:sldId id="257" r:id="rId5"/>
    <p:sldId id="258" r:id="rId6"/>
    <p:sldId id="259" r:id="rId7"/>
    <p:sldId id="260" r:id="rId8"/>
    <p:sldId id="261" r:id="rId9"/>
    <p:sldId id="262" r:id="rId10"/>
    <p:sldId id="263" r:id="rId11"/>
    <p:sldId id="264" r:id="rId12"/>
    <p:sldId id="265" r:id="rId13"/>
    <p:sldId id="266" r:id="rId14"/>
    <p:sldId id="267" r:id="rId15"/>
    <p:sldId id="268" r:id="rId16"/>
    <p:sldId id="270"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187D21-FFF1-E04A-A307-DFFB51506F8A}" v="1" dt="2023-03-28T20:04:40.1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76"/>
    <p:restoredTop sz="94680"/>
  </p:normalViewPr>
  <p:slideViewPr>
    <p:cSldViewPr snapToGrid="0">
      <p:cViewPr varScale="1">
        <p:scale>
          <a:sx n="183" d="100"/>
          <a:sy n="183" d="100"/>
        </p:scale>
        <p:origin x="1696"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lcolm" userId="6fbabce8-ec94-4dd3-b118-672eb69ae1ad" providerId="ADAL" clId="{0FD16E48-DE99-6A4C-B56F-D6335B6C1A1C}"/>
    <pc:docChg chg="modSld">
      <pc:chgData name="Douglas Malcolm" userId="6fbabce8-ec94-4dd3-b118-672eb69ae1ad" providerId="ADAL" clId="{0FD16E48-DE99-6A4C-B56F-D6335B6C1A1C}" dt="2022-10-03T12:31:43.839" v="2" actId="20577"/>
      <pc:docMkLst>
        <pc:docMk/>
      </pc:docMkLst>
      <pc:sldChg chg="modSp mod">
        <pc:chgData name="Douglas Malcolm" userId="6fbabce8-ec94-4dd3-b118-672eb69ae1ad" providerId="ADAL" clId="{0FD16E48-DE99-6A4C-B56F-D6335B6C1A1C}" dt="2022-10-03T11:46:02.956" v="1" actId="20577"/>
        <pc:sldMkLst>
          <pc:docMk/>
          <pc:sldMk cId="0" sldId="256"/>
        </pc:sldMkLst>
        <pc:spChg chg="mod">
          <ac:chgData name="Douglas Malcolm" userId="6fbabce8-ec94-4dd3-b118-672eb69ae1ad" providerId="ADAL" clId="{0FD16E48-DE99-6A4C-B56F-D6335B6C1A1C}" dt="2022-10-03T11:46:02.956" v="1" actId="20577"/>
          <ac:spMkLst>
            <pc:docMk/>
            <pc:sldMk cId="0" sldId="256"/>
            <ac:spMk id="50" creationId="{00000000-0000-0000-0000-000000000000}"/>
          </ac:spMkLst>
        </pc:spChg>
      </pc:sldChg>
      <pc:sldChg chg="modSp mod">
        <pc:chgData name="Douglas Malcolm" userId="6fbabce8-ec94-4dd3-b118-672eb69ae1ad" providerId="ADAL" clId="{0FD16E48-DE99-6A4C-B56F-D6335B6C1A1C}" dt="2022-10-03T12:31:43.839" v="2" actId="20577"/>
        <pc:sldMkLst>
          <pc:docMk/>
          <pc:sldMk cId="0" sldId="259"/>
        </pc:sldMkLst>
        <pc:spChg chg="mod">
          <ac:chgData name="Douglas Malcolm" userId="6fbabce8-ec94-4dd3-b118-672eb69ae1ad" providerId="ADAL" clId="{0FD16E48-DE99-6A4C-B56F-D6335B6C1A1C}" dt="2022-10-03T12:31:43.839" v="2" actId="20577"/>
          <ac:spMkLst>
            <pc:docMk/>
            <pc:sldMk cId="0" sldId="259"/>
            <ac:spMk id="68" creationId="{00000000-0000-0000-0000-000000000000}"/>
          </ac:spMkLst>
        </pc:spChg>
      </pc:sldChg>
    </pc:docChg>
  </pc:docChgLst>
  <pc:docChgLst>
    <pc:chgData name="Douglas Malcolm" userId="6fbabce8-ec94-4dd3-b118-672eb69ae1ad" providerId="ADAL" clId="{3B187D21-FFF1-E04A-A307-DFFB51506F8A}"/>
    <pc:docChg chg="undo custSel addSld delSld modSld">
      <pc:chgData name="Douglas Malcolm" userId="6fbabce8-ec94-4dd3-b118-672eb69ae1ad" providerId="ADAL" clId="{3B187D21-FFF1-E04A-A307-DFFB51506F8A}" dt="2023-03-28T20:17:15.386" v="77" actId="2696"/>
      <pc:docMkLst>
        <pc:docMk/>
      </pc:docMkLst>
      <pc:sldChg chg="del">
        <pc:chgData name="Douglas Malcolm" userId="6fbabce8-ec94-4dd3-b118-672eb69ae1ad" providerId="ADAL" clId="{3B187D21-FFF1-E04A-A307-DFFB51506F8A}" dt="2023-03-28T20:04:27.754" v="0" actId="2696"/>
        <pc:sldMkLst>
          <pc:docMk/>
          <pc:sldMk cId="0" sldId="256"/>
        </pc:sldMkLst>
      </pc:sldChg>
      <pc:sldChg chg="modSp mod">
        <pc:chgData name="Douglas Malcolm" userId="6fbabce8-ec94-4dd3-b118-672eb69ae1ad" providerId="ADAL" clId="{3B187D21-FFF1-E04A-A307-DFFB51506F8A}" dt="2023-03-28T20:06:13.856" v="71" actId="20577"/>
        <pc:sldMkLst>
          <pc:docMk/>
          <pc:sldMk cId="0" sldId="257"/>
        </pc:sldMkLst>
        <pc:spChg chg="mod">
          <ac:chgData name="Douglas Malcolm" userId="6fbabce8-ec94-4dd3-b118-672eb69ae1ad" providerId="ADAL" clId="{3B187D21-FFF1-E04A-A307-DFFB51506F8A}" dt="2023-03-28T20:05:51.784" v="60" actId="20577"/>
          <ac:spMkLst>
            <pc:docMk/>
            <pc:sldMk cId="0" sldId="257"/>
            <ac:spMk id="55" creationId="{00000000-0000-0000-0000-000000000000}"/>
          </ac:spMkLst>
        </pc:spChg>
        <pc:spChg chg="mod">
          <ac:chgData name="Douglas Malcolm" userId="6fbabce8-ec94-4dd3-b118-672eb69ae1ad" providerId="ADAL" clId="{3B187D21-FFF1-E04A-A307-DFFB51506F8A}" dt="2023-03-28T20:06:13.856" v="71" actId="20577"/>
          <ac:spMkLst>
            <pc:docMk/>
            <pc:sldMk cId="0" sldId="257"/>
            <ac:spMk id="56" creationId="{00000000-0000-0000-0000-000000000000}"/>
          </ac:spMkLst>
        </pc:spChg>
      </pc:sldChg>
      <pc:sldChg chg="modSp mod">
        <pc:chgData name="Douglas Malcolm" userId="6fbabce8-ec94-4dd3-b118-672eb69ae1ad" providerId="ADAL" clId="{3B187D21-FFF1-E04A-A307-DFFB51506F8A}" dt="2023-03-28T20:04:40.405" v="3" actId="27636"/>
        <pc:sldMkLst>
          <pc:docMk/>
          <pc:sldMk cId="0" sldId="264"/>
        </pc:sldMkLst>
        <pc:spChg chg="mod">
          <ac:chgData name="Douglas Malcolm" userId="6fbabce8-ec94-4dd3-b118-672eb69ae1ad" providerId="ADAL" clId="{3B187D21-FFF1-E04A-A307-DFFB51506F8A}" dt="2023-03-28T20:04:40.405" v="3" actId="27636"/>
          <ac:spMkLst>
            <pc:docMk/>
            <pc:sldMk cId="0" sldId="264"/>
            <ac:spMk id="102" creationId="{00000000-0000-0000-0000-000000000000}"/>
          </ac:spMkLst>
        </pc:spChg>
      </pc:sldChg>
      <pc:sldChg chg="modSp mod">
        <pc:chgData name="Douglas Malcolm" userId="6fbabce8-ec94-4dd3-b118-672eb69ae1ad" providerId="ADAL" clId="{3B187D21-FFF1-E04A-A307-DFFB51506F8A}" dt="2023-03-28T20:04:40.412" v="4" actId="27636"/>
        <pc:sldMkLst>
          <pc:docMk/>
          <pc:sldMk cId="0" sldId="266"/>
        </pc:sldMkLst>
        <pc:spChg chg="mod">
          <ac:chgData name="Douglas Malcolm" userId="6fbabce8-ec94-4dd3-b118-672eb69ae1ad" providerId="ADAL" clId="{3B187D21-FFF1-E04A-A307-DFFB51506F8A}" dt="2023-03-28T20:04:40.412" v="4" actId="27636"/>
          <ac:spMkLst>
            <pc:docMk/>
            <pc:sldMk cId="0" sldId="266"/>
            <ac:spMk id="116" creationId="{00000000-0000-0000-0000-000000000000}"/>
          </ac:spMkLst>
        </pc:spChg>
      </pc:sldChg>
      <pc:sldChg chg="modSp mod">
        <pc:chgData name="Douglas Malcolm" userId="6fbabce8-ec94-4dd3-b118-672eb69ae1ad" providerId="ADAL" clId="{3B187D21-FFF1-E04A-A307-DFFB51506F8A}" dt="2023-03-28T20:04:40.418" v="5" actId="27636"/>
        <pc:sldMkLst>
          <pc:docMk/>
          <pc:sldMk cId="0" sldId="267"/>
        </pc:sldMkLst>
        <pc:spChg chg="mod">
          <ac:chgData name="Douglas Malcolm" userId="6fbabce8-ec94-4dd3-b118-672eb69ae1ad" providerId="ADAL" clId="{3B187D21-FFF1-E04A-A307-DFFB51506F8A}" dt="2023-03-28T20:04:40.418" v="5" actId="27636"/>
          <ac:spMkLst>
            <pc:docMk/>
            <pc:sldMk cId="0" sldId="267"/>
            <ac:spMk id="123" creationId="{00000000-0000-0000-0000-000000000000}"/>
          </ac:spMkLst>
        </pc:spChg>
      </pc:sldChg>
      <pc:sldChg chg="add del">
        <pc:chgData name="Douglas Malcolm" userId="6fbabce8-ec94-4dd3-b118-672eb69ae1ad" providerId="ADAL" clId="{3B187D21-FFF1-E04A-A307-DFFB51506F8A}" dt="2023-03-28T20:16:57.505" v="74" actId="2696"/>
        <pc:sldMkLst>
          <pc:docMk/>
          <pc:sldMk cId="0" sldId="269"/>
        </pc:sldMkLst>
      </pc:sldChg>
      <pc:sldChg chg="modSp mod">
        <pc:chgData name="Douglas Malcolm" userId="6fbabce8-ec94-4dd3-b118-672eb69ae1ad" providerId="ADAL" clId="{3B187D21-FFF1-E04A-A307-DFFB51506F8A}" dt="2023-03-28T20:04:40.435" v="6" actId="27636"/>
        <pc:sldMkLst>
          <pc:docMk/>
          <pc:sldMk cId="0" sldId="270"/>
        </pc:sldMkLst>
        <pc:spChg chg="mod">
          <ac:chgData name="Douglas Malcolm" userId="6fbabce8-ec94-4dd3-b118-672eb69ae1ad" providerId="ADAL" clId="{3B187D21-FFF1-E04A-A307-DFFB51506F8A}" dt="2023-03-28T20:04:40.435" v="6" actId="27636"/>
          <ac:spMkLst>
            <pc:docMk/>
            <pc:sldMk cId="0" sldId="270"/>
            <ac:spMk id="142" creationId="{00000000-0000-0000-0000-000000000000}"/>
          </ac:spMkLst>
        </pc:spChg>
      </pc:sldChg>
      <pc:sldChg chg="del">
        <pc:chgData name="Douglas Malcolm" userId="6fbabce8-ec94-4dd3-b118-672eb69ae1ad" providerId="ADAL" clId="{3B187D21-FFF1-E04A-A307-DFFB51506F8A}" dt="2023-03-28T20:17:09.452" v="75" actId="2696"/>
        <pc:sldMkLst>
          <pc:docMk/>
          <pc:sldMk cId="0" sldId="271"/>
        </pc:sldMkLst>
      </pc:sldChg>
      <pc:sldChg chg="del">
        <pc:chgData name="Douglas Malcolm" userId="6fbabce8-ec94-4dd3-b118-672eb69ae1ad" providerId="ADAL" clId="{3B187D21-FFF1-E04A-A307-DFFB51506F8A}" dt="2023-03-28T20:17:13.794" v="76" actId="2696"/>
        <pc:sldMkLst>
          <pc:docMk/>
          <pc:sldMk cId="0" sldId="273"/>
        </pc:sldMkLst>
      </pc:sldChg>
      <pc:sldChg chg="modSp add mod">
        <pc:chgData name="Douglas Malcolm" userId="6fbabce8-ec94-4dd3-b118-672eb69ae1ad" providerId="ADAL" clId="{3B187D21-FFF1-E04A-A307-DFFB51506F8A}" dt="2023-03-28T20:04:56.865" v="27" actId="20577"/>
        <pc:sldMkLst>
          <pc:docMk/>
          <pc:sldMk cId="0" sldId="281"/>
        </pc:sldMkLst>
        <pc:spChg chg="mod">
          <ac:chgData name="Douglas Malcolm" userId="6fbabce8-ec94-4dd3-b118-672eb69ae1ad" providerId="ADAL" clId="{3B187D21-FFF1-E04A-A307-DFFB51506F8A}" dt="2023-03-28T20:04:56.865" v="27" actId="20577"/>
          <ac:spMkLst>
            <pc:docMk/>
            <pc:sldMk cId="0" sldId="281"/>
            <ac:spMk id="213" creationId="{00000000-0000-0000-0000-000000000000}"/>
          </ac:spMkLst>
        </pc:spChg>
      </pc:sldChg>
      <pc:sldChg chg="add">
        <pc:chgData name="Douglas Malcolm" userId="6fbabce8-ec94-4dd3-b118-672eb69ae1ad" providerId="ADAL" clId="{3B187D21-FFF1-E04A-A307-DFFB51506F8A}" dt="2023-03-28T20:04:40.174" v="1"/>
        <pc:sldMkLst>
          <pc:docMk/>
          <pc:sldMk cId="0" sldId="282"/>
        </pc:sldMkLst>
      </pc:sldChg>
      <pc:sldChg chg="modSp add mod">
        <pc:chgData name="Douglas Malcolm" userId="6fbabce8-ec94-4dd3-b118-672eb69ae1ad" providerId="ADAL" clId="{3B187D21-FFF1-E04A-A307-DFFB51506F8A}" dt="2023-03-28T20:05:20.306" v="33" actId="20577"/>
        <pc:sldMkLst>
          <pc:docMk/>
          <pc:sldMk cId="0" sldId="283"/>
        </pc:sldMkLst>
        <pc:spChg chg="mod">
          <ac:chgData name="Douglas Malcolm" userId="6fbabce8-ec94-4dd3-b118-672eb69ae1ad" providerId="ADAL" clId="{3B187D21-FFF1-E04A-A307-DFFB51506F8A}" dt="2023-03-28T20:05:20.306" v="33" actId="20577"/>
          <ac:spMkLst>
            <pc:docMk/>
            <pc:sldMk cId="0" sldId="283"/>
            <ac:spMk id="230" creationId="{00000000-0000-0000-0000-000000000000}"/>
          </ac:spMkLst>
        </pc:spChg>
      </pc:sldChg>
      <pc:sldChg chg="del">
        <pc:chgData name="Douglas Malcolm" userId="6fbabce8-ec94-4dd3-b118-672eb69ae1ad" providerId="ADAL" clId="{3B187D21-FFF1-E04A-A307-DFFB51506F8A}" dt="2023-03-28T20:17:15.386" v="77" actId="2696"/>
        <pc:sldMkLst>
          <pc:docMk/>
          <pc:sldMk cId="0" sldId="286"/>
        </pc:sldMkLst>
      </pc:sldChg>
      <pc:sldMasterChg chg="delSldLayout">
        <pc:chgData name="Douglas Malcolm" userId="6fbabce8-ec94-4dd3-b118-672eb69ae1ad" providerId="ADAL" clId="{3B187D21-FFF1-E04A-A307-DFFB51506F8A}" dt="2023-03-28T20:04:27.754" v="0" actId="2696"/>
        <pc:sldMasterMkLst>
          <pc:docMk/>
          <pc:sldMasterMk cId="0" sldId="2147483656"/>
        </pc:sldMasterMkLst>
        <pc:sldLayoutChg chg="del">
          <pc:chgData name="Douglas Malcolm" userId="6fbabce8-ec94-4dd3-b118-672eb69ae1ad" providerId="ADAL" clId="{3B187D21-FFF1-E04A-A307-DFFB51506F8A}" dt="2023-03-28T20:04:27.754" v="0" actId="2696"/>
          <pc:sldLayoutMkLst>
            <pc:docMk/>
            <pc:sldMasterMk cId="0" sldId="2147483656"/>
            <pc:sldLayoutMk cId="0" sldId="214748364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132d45cd870_0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132d45cd870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32d45cd870_0_2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32d45cd870_0_2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32d45cd870_0_2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132d45cd870_0_2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32d45cd870_0_2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32d45cd870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32d45cd870_0_2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32d45cd870_0_2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32d45cd870_0_2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132d45cd870_0_2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132d45cd870_0_2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132d45cd870_0_2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132d45cd870_0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132d45cd870_0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32d45cd870_0_2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132d45cd870_0_2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132d45cd870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32d45cd870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2d45cd87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132d45cd87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132d45cd870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132d45cd870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32d45cd870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32d45cd870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32d45cd870_0_2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32d45cd870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32d45cd870_0_2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32d45cd870_0_2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32d45cd870_0_2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132d45cd870_0_2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32d45cd870_0_2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32d45cd870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69875" y="381700"/>
            <a:ext cx="8418300" cy="5781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3"/>
          <p:cNvSpPr txBox="1">
            <a:spLocks noGrp="1"/>
          </p:cNvSpPr>
          <p:nvPr>
            <p:ph type="body" idx="1"/>
          </p:nvPr>
        </p:nvSpPr>
        <p:spPr>
          <a:xfrm>
            <a:off x="369875" y="940001"/>
            <a:ext cx="8418300" cy="3761400"/>
          </a:xfrm>
          <a:prstGeom prst="rect">
            <a:avLst/>
          </a:prstGeom>
          <a:noFill/>
          <a:ln>
            <a:noFill/>
          </a:ln>
        </p:spPr>
        <p:txBody>
          <a:bodyPr spcFirstLastPara="1" wrap="square" lIns="91425" tIns="45700" rIns="91425" bIns="45700" anchor="t" anchorCtr="0">
            <a:normAutofit/>
          </a:bodyPr>
          <a:lstStyle>
            <a:lvl1pPr marL="457200" lvl="0" indent="-374650" algn="l">
              <a:lnSpc>
                <a:spcPct val="90000"/>
              </a:lnSpc>
              <a:spcBef>
                <a:spcPts val="750"/>
              </a:spcBef>
              <a:spcAft>
                <a:spcPts val="0"/>
              </a:spcAft>
              <a:buClr>
                <a:schemeClr val="dk1"/>
              </a:buClr>
              <a:buSzPts val="2300"/>
              <a:buChar char="•"/>
              <a:defRPr sz="2600"/>
            </a:lvl1pPr>
            <a:lvl2pPr marL="914400" lvl="1" indent="-381000" algn="l">
              <a:lnSpc>
                <a:spcPct val="90000"/>
              </a:lnSpc>
              <a:spcBef>
                <a:spcPts val="375"/>
              </a:spcBef>
              <a:spcAft>
                <a:spcPts val="0"/>
              </a:spcAft>
              <a:buClr>
                <a:schemeClr val="dk1"/>
              </a:buClr>
              <a:buSzPts val="2400"/>
              <a:buChar char="•"/>
              <a:defRPr sz="2400"/>
            </a:lvl2pPr>
            <a:lvl3pPr marL="1371600" lvl="2" indent="-387350" algn="l">
              <a:lnSpc>
                <a:spcPct val="90000"/>
              </a:lnSpc>
              <a:spcBef>
                <a:spcPts val="375"/>
              </a:spcBef>
              <a:spcAft>
                <a:spcPts val="0"/>
              </a:spcAft>
              <a:buClr>
                <a:schemeClr val="dk1"/>
              </a:buClr>
              <a:buSzPts val="2500"/>
              <a:buChar char="•"/>
              <a:defRPr sz="2200"/>
            </a:lvl3pPr>
            <a:lvl4pPr marL="1828800" lvl="3" indent="-355600" algn="l">
              <a:lnSpc>
                <a:spcPct val="90000"/>
              </a:lnSpc>
              <a:spcBef>
                <a:spcPts val="375"/>
              </a:spcBef>
              <a:spcAft>
                <a:spcPts val="0"/>
              </a:spcAft>
              <a:buClr>
                <a:schemeClr val="dk1"/>
              </a:buClr>
              <a:buSzPts val="2000"/>
              <a:buChar char="•"/>
              <a:defRPr sz="2000"/>
            </a:lvl4pPr>
            <a:lvl5pPr marL="2286000" lvl="4" indent="-342900" algn="l">
              <a:lnSpc>
                <a:spcPct val="90000"/>
              </a:lnSpc>
              <a:spcBef>
                <a:spcPts val="375"/>
              </a:spcBef>
              <a:spcAft>
                <a:spcPts val="0"/>
              </a:spcAft>
              <a:buClr>
                <a:schemeClr val="dk1"/>
              </a:buClr>
              <a:buSzPts val="1800"/>
              <a:buChar char="•"/>
              <a:defRPr sz="1800"/>
            </a:lvl5pPr>
            <a:lvl6pPr marL="2743200" lvl="5" indent="-330200" algn="l">
              <a:lnSpc>
                <a:spcPct val="90000"/>
              </a:lnSpc>
              <a:spcBef>
                <a:spcPts val="375"/>
              </a:spcBef>
              <a:spcAft>
                <a:spcPts val="0"/>
              </a:spcAft>
              <a:buClr>
                <a:schemeClr val="dk1"/>
              </a:buClr>
              <a:buSzPts val="1600"/>
              <a:buChar char="•"/>
              <a:defRPr sz="1600"/>
            </a:lvl6pPr>
            <a:lvl7pPr marL="3200400" lvl="6" indent="-317500" algn="l">
              <a:lnSpc>
                <a:spcPct val="90000"/>
              </a:lnSpc>
              <a:spcBef>
                <a:spcPts val="375"/>
              </a:spcBef>
              <a:spcAft>
                <a:spcPts val="0"/>
              </a:spcAft>
              <a:buClr>
                <a:schemeClr val="dk1"/>
              </a:buClr>
              <a:buSzPts val="1400"/>
              <a:buChar char="•"/>
              <a:defRPr sz="1400"/>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88200" y="366625"/>
            <a:ext cx="8400000" cy="5715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997934" y="1067943"/>
            <a:ext cx="7148100" cy="25164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3300"/>
              <a:buNone/>
              <a:defRPr sz="8600" b="1" i="0">
                <a:solidFill>
                  <a:srgbClr val="2A1A00"/>
                </a:solidFill>
                <a:latin typeface="Impact"/>
                <a:ea typeface="Impact"/>
                <a:cs typeface="Impact"/>
                <a:sym typeface="Impact"/>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2" name="Google Shape;22;p6"/>
          <p:cNvSpPr txBox="1">
            <a:spLocks noGrp="1"/>
          </p:cNvSpPr>
          <p:nvPr>
            <p:ph type="body" idx="1"/>
          </p:nvPr>
        </p:nvSpPr>
        <p:spPr>
          <a:xfrm>
            <a:off x="457200" y="1183005"/>
            <a:ext cx="3977700" cy="3394800"/>
          </a:xfrm>
          <a:prstGeom prst="rect">
            <a:avLst/>
          </a:prstGeom>
          <a:noFill/>
          <a:ln>
            <a:noFill/>
          </a:ln>
        </p:spPr>
        <p:txBody>
          <a:bodyPr spcFirstLastPara="1" wrap="square" lIns="0" tIns="0" rIns="0" bIns="0" anchor="t" anchorCtr="0">
            <a:spAutoFit/>
          </a:bodyPr>
          <a:lstStyle>
            <a:lvl1pPr marL="457200" lvl="0" indent="-228600" algn="l" rtl="0">
              <a:spcBef>
                <a:spcPts val="750"/>
              </a:spcBef>
              <a:spcAft>
                <a:spcPts val="0"/>
              </a:spcAft>
              <a:buSzPts val="2100"/>
              <a:buNone/>
              <a:defRPr/>
            </a:lvl1pPr>
            <a:lvl2pPr marL="914400" lvl="1" indent="-228600" algn="l" rtl="0">
              <a:spcBef>
                <a:spcPts val="375"/>
              </a:spcBef>
              <a:spcAft>
                <a:spcPts val="0"/>
              </a:spcAft>
              <a:buSzPts val="1800"/>
              <a:buNone/>
              <a:defRPr/>
            </a:lvl2pPr>
            <a:lvl3pPr marL="1371600" lvl="2" indent="-228600" algn="l" rtl="0">
              <a:spcBef>
                <a:spcPts val="375"/>
              </a:spcBef>
              <a:spcAft>
                <a:spcPts val="0"/>
              </a:spcAft>
              <a:buSzPts val="1500"/>
              <a:buNone/>
              <a:defRPr/>
            </a:lvl3pPr>
            <a:lvl4pPr marL="1828800" lvl="3" indent="-228600" algn="l" rtl="0">
              <a:spcBef>
                <a:spcPts val="375"/>
              </a:spcBef>
              <a:spcAft>
                <a:spcPts val="0"/>
              </a:spcAft>
              <a:buSzPts val="1350"/>
              <a:buNone/>
              <a:defRPr/>
            </a:lvl4pPr>
            <a:lvl5pPr marL="2286000" lvl="4" indent="-228600" algn="l" rtl="0">
              <a:spcBef>
                <a:spcPts val="375"/>
              </a:spcBef>
              <a:spcAft>
                <a:spcPts val="0"/>
              </a:spcAft>
              <a:buSzPts val="1350"/>
              <a:buNone/>
              <a:defRPr/>
            </a:lvl5pPr>
            <a:lvl6pPr marL="2743200" lvl="5" indent="-228600" algn="l" rtl="0">
              <a:spcBef>
                <a:spcPts val="375"/>
              </a:spcBef>
              <a:spcAft>
                <a:spcPts val="0"/>
              </a:spcAft>
              <a:buSzPts val="1350"/>
              <a:buNone/>
              <a:defRPr/>
            </a:lvl6pPr>
            <a:lvl7pPr marL="3200400" lvl="6" indent="-228600" algn="l" rtl="0">
              <a:spcBef>
                <a:spcPts val="375"/>
              </a:spcBef>
              <a:spcAft>
                <a:spcPts val="0"/>
              </a:spcAft>
              <a:buSzPts val="1350"/>
              <a:buNone/>
              <a:defRPr/>
            </a:lvl7pPr>
            <a:lvl8pPr marL="3657600" lvl="7" indent="-228600" algn="l" rtl="0">
              <a:spcBef>
                <a:spcPts val="375"/>
              </a:spcBef>
              <a:spcAft>
                <a:spcPts val="0"/>
              </a:spcAft>
              <a:buSzPts val="1350"/>
              <a:buNone/>
              <a:defRPr/>
            </a:lvl8pPr>
            <a:lvl9pPr marL="4114800" lvl="8" indent="-228600" algn="l" rtl="0">
              <a:spcBef>
                <a:spcPts val="375"/>
              </a:spcBef>
              <a:spcAft>
                <a:spcPts val="0"/>
              </a:spcAft>
              <a:buSzPts val="1350"/>
              <a:buNone/>
              <a:defRPr/>
            </a:lvl9pPr>
          </a:lstStyle>
          <a:p>
            <a:endParaRPr/>
          </a:p>
        </p:txBody>
      </p:sp>
      <p:sp>
        <p:nvSpPr>
          <p:cNvPr id="23" name="Google Shape;23;p6"/>
          <p:cNvSpPr txBox="1">
            <a:spLocks noGrp="1"/>
          </p:cNvSpPr>
          <p:nvPr>
            <p:ph type="body" idx="2"/>
          </p:nvPr>
        </p:nvSpPr>
        <p:spPr>
          <a:xfrm>
            <a:off x="4709160" y="1183005"/>
            <a:ext cx="3977700" cy="3394800"/>
          </a:xfrm>
          <a:prstGeom prst="rect">
            <a:avLst/>
          </a:prstGeom>
          <a:noFill/>
          <a:ln>
            <a:noFill/>
          </a:ln>
        </p:spPr>
        <p:txBody>
          <a:bodyPr spcFirstLastPara="1" wrap="square" lIns="0" tIns="0" rIns="0" bIns="0" anchor="t" anchorCtr="0">
            <a:spAutoFit/>
          </a:bodyPr>
          <a:lstStyle>
            <a:lvl1pPr marL="457200" lvl="0" indent="-228600" algn="l" rtl="0">
              <a:spcBef>
                <a:spcPts val="750"/>
              </a:spcBef>
              <a:spcAft>
                <a:spcPts val="0"/>
              </a:spcAft>
              <a:buSzPts val="2100"/>
              <a:buNone/>
              <a:defRPr/>
            </a:lvl1pPr>
            <a:lvl2pPr marL="914400" lvl="1" indent="-228600" algn="l" rtl="0">
              <a:spcBef>
                <a:spcPts val="375"/>
              </a:spcBef>
              <a:spcAft>
                <a:spcPts val="0"/>
              </a:spcAft>
              <a:buSzPts val="1800"/>
              <a:buNone/>
              <a:defRPr/>
            </a:lvl2pPr>
            <a:lvl3pPr marL="1371600" lvl="2" indent="-228600" algn="l" rtl="0">
              <a:spcBef>
                <a:spcPts val="375"/>
              </a:spcBef>
              <a:spcAft>
                <a:spcPts val="0"/>
              </a:spcAft>
              <a:buSzPts val="1500"/>
              <a:buNone/>
              <a:defRPr/>
            </a:lvl3pPr>
            <a:lvl4pPr marL="1828800" lvl="3" indent="-228600" algn="l" rtl="0">
              <a:spcBef>
                <a:spcPts val="375"/>
              </a:spcBef>
              <a:spcAft>
                <a:spcPts val="0"/>
              </a:spcAft>
              <a:buSzPts val="1350"/>
              <a:buNone/>
              <a:defRPr/>
            </a:lvl4pPr>
            <a:lvl5pPr marL="2286000" lvl="4" indent="-228600" algn="l" rtl="0">
              <a:spcBef>
                <a:spcPts val="375"/>
              </a:spcBef>
              <a:spcAft>
                <a:spcPts val="0"/>
              </a:spcAft>
              <a:buSzPts val="1350"/>
              <a:buNone/>
              <a:defRPr/>
            </a:lvl5pPr>
            <a:lvl6pPr marL="2743200" lvl="5" indent="-228600" algn="l" rtl="0">
              <a:spcBef>
                <a:spcPts val="375"/>
              </a:spcBef>
              <a:spcAft>
                <a:spcPts val="0"/>
              </a:spcAft>
              <a:buSzPts val="1350"/>
              <a:buNone/>
              <a:defRPr/>
            </a:lvl6pPr>
            <a:lvl7pPr marL="3200400" lvl="6" indent="-228600" algn="l" rtl="0">
              <a:spcBef>
                <a:spcPts val="375"/>
              </a:spcBef>
              <a:spcAft>
                <a:spcPts val="0"/>
              </a:spcAft>
              <a:buSzPts val="1350"/>
              <a:buNone/>
              <a:defRPr/>
            </a:lvl7pPr>
            <a:lvl8pPr marL="3657600" lvl="7" indent="-228600" algn="l" rtl="0">
              <a:spcBef>
                <a:spcPts val="375"/>
              </a:spcBef>
              <a:spcAft>
                <a:spcPts val="0"/>
              </a:spcAft>
              <a:buSzPts val="1350"/>
              <a:buNone/>
              <a:defRPr/>
            </a:lvl8pPr>
            <a:lvl9pPr marL="4114800" lvl="8" indent="-228600" algn="l" rtl="0">
              <a:spcBef>
                <a:spcPts val="375"/>
              </a:spcBef>
              <a:spcAft>
                <a:spcPts val="0"/>
              </a:spcAft>
              <a:buSzPts val="1350"/>
              <a:buNone/>
              <a:defRPr/>
            </a:lvl9pPr>
          </a:lstStyle>
          <a:p>
            <a:endParaRPr/>
          </a:p>
        </p:txBody>
      </p:sp>
      <p:sp>
        <p:nvSpPr>
          <p:cNvPr id="24" name="Google Shape;24;p6"/>
          <p:cNvSpPr txBox="1">
            <a:spLocks noGrp="1"/>
          </p:cNvSpPr>
          <p:nvPr>
            <p:ph type="ftr" idx="11"/>
          </p:nvPr>
        </p:nvSpPr>
        <p:spPr>
          <a:xfrm>
            <a:off x="3108960" y="4783455"/>
            <a:ext cx="2926200" cy="257100"/>
          </a:xfrm>
          <a:prstGeom prst="rect">
            <a:avLst/>
          </a:prstGeom>
          <a:noFill/>
          <a:ln>
            <a:noFill/>
          </a:ln>
        </p:spPr>
        <p:txBody>
          <a:bodyPr spcFirstLastPara="1" wrap="square" lIns="0" tIns="0" rIns="0" bIns="0" anchor="t" anchorCtr="0">
            <a:spAutoFit/>
          </a:bodyPr>
          <a:lstStyle>
            <a:lvl1pPr lvl="0" algn="ctr"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5" name="Google Shape;25;p6"/>
          <p:cNvSpPr txBox="1">
            <a:spLocks noGrp="1"/>
          </p:cNvSpPr>
          <p:nvPr>
            <p:ph type="dt" idx="10"/>
          </p:nvPr>
        </p:nvSpPr>
        <p:spPr>
          <a:xfrm>
            <a:off x="457200" y="4783455"/>
            <a:ext cx="2103000" cy="2571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6" name="Google Shape;26;p6"/>
          <p:cNvSpPr txBox="1">
            <a:spLocks noGrp="1"/>
          </p:cNvSpPr>
          <p:nvPr>
            <p:ph type="sldNum" idx="12"/>
          </p:nvPr>
        </p:nvSpPr>
        <p:spPr>
          <a:xfrm>
            <a:off x="6583680" y="4783455"/>
            <a:ext cx="2103000" cy="123000"/>
          </a:xfrm>
          <a:prstGeom prst="rect">
            <a:avLst/>
          </a:prstGeom>
          <a:noFill/>
          <a:ln>
            <a:noFill/>
          </a:ln>
        </p:spPr>
        <p:txBody>
          <a:bodyPr spcFirstLastPara="1" wrap="square" lIns="0" tIns="0" rIns="0" bIns="0" anchor="t" anchorCtr="0">
            <a:sp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400">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1">
  <p:cSld name="Title Only">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997934" y="1067943"/>
            <a:ext cx="7148100" cy="25164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3300"/>
              <a:buNone/>
              <a:defRPr sz="8600" b="1" i="0">
                <a:solidFill>
                  <a:srgbClr val="2A1A00"/>
                </a:solidFill>
                <a:latin typeface="Impact"/>
                <a:ea typeface="Impact"/>
                <a:cs typeface="Impact"/>
                <a:sym typeface="Impact"/>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9" name="Google Shape;29;p7"/>
          <p:cNvSpPr txBox="1">
            <a:spLocks noGrp="1"/>
          </p:cNvSpPr>
          <p:nvPr>
            <p:ph type="ftr" idx="11"/>
          </p:nvPr>
        </p:nvSpPr>
        <p:spPr>
          <a:xfrm>
            <a:off x="3108960" y="4783455"/>
            <a:ext cx="2926200" cy="257100"/>
          </a:xfrm>
          <a:prstGeom prst="rect">
            <a:avLst/>
          </a:prstGeom>
          <a:noFill/>
          <a:ln>
            <a:noFill/>
          </a:ln>
        </p:spPr>
        <p:txBody>
          <a:bodyPr spcFirstLastPara="1" wrap="square" lIns="0" tIns="0" rIns="0" bIns="0" anchor="t" anchorCtr="0">
            <a:spAutoFit/>
          </a:bodyPr>
          <a:lstStyle>
            <a:lvl1pPr lvl="0" algn="ctr"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0" name="Google Shape;30;p7"/>
          <p:cNvSpPr txBox="1">
            <a:spLocks noGrp="1"/>
          </p:cNvSpPr>
          <p:nvPr>
            <p:ph type="dt" idx="10"/>
          </p:nvPr>
        </p:nvSpPr>
        <p:spPr>
          <a:xfrm>
            <a:off x="457200" y="4783455"/>
            <a:ext cx="2103000" cy="2571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1" name="Google Shape;31;p7"/>
          <p:cNvSpPr txBox="1">
            <a:spLocks noGrp="1"/>
          </p:cNvSpPr>
          <p:nvPr>
            <p:ph type="sldNum" idx="12"/>
          </p:nvPr>
        </p:nvSpPr>
        <p:spPr>
          <a:xfrm>
            <a:off x="6583680" y="4783455"/>
            <a:ext cx="2103000" cy="123000"/>
          </a:xfrm>
          <a:prstGeom prst="rect">
            <a:avLst/>
          </a:prstGeom>
          <a:noFill/>
          <a:ln>
            <a:noFill/>
          </a:ln>
        </p:spPr>
        <p:txBody>
          <a:bodyPr spcFirstLastPara="1" wrap="square" lIns="0" tIns="0" rIns="0" bIns="0" anchor="t" anchorCtr="0">
            <a:sp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400">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1">
  <p:cSld name="Blank">
    <p:spTree>
      <p:nvGrpSpPr>
        <p:cNvPr id="1" name="Shape 32"/>
        <p:cNvGrpSpPr/>
        <p:nvPr/>
      </p:nvGrpSpPr>
      <p:grpSpPr>
        <a:xfrm>
          <a:off x="0" y="0"/>
          <a:ext cx="0" cy="0"/>
          <a:chOff x="0" y="0"/>
          <a:chExt cx="0" cy="0"/>
        </a:xfrm>
      </p:grpSpPr>
      <p:sp>
        <p:nvSpPr>
          <p:cNvPr id="33" name="Google Shape;33;p8"/>
          <p:cNvSpPr txBox="1">
            <a:spLocks noGrp="1"/>
          </p:cNvSpPr>
          <p:nvPr>
            <p:ph type="ftr" idx="11"/>
          </p:nvPr>
        </p:nvSpPr>
        <p:spPr>
          <a:xfrm>
            <a:off x="3108960" y="4783455"/>
            <a:ext cx="2926200" cy="257100"/>
          </a:xfrm>
          <a:prstGeom prst="rect">
            <a:avLst/>
          </a:prstGeom>
          <a:noFill/>
          <a:ln>
            <a:noFill/>
          </a:ln>
        </p:spPr>
        <p:txBody>
          <a:bodyPr spcFirstLastPara="1" wrap="square" lIns="0" tIns="0" rIns="0" bIns="0" anchor="t" anchorCtr="0">
            <a:spAutoFit/>
          </a:bodyPr>
          <a:lstStyle>
            <a:lvl1pPr lvl="0" algn="ctr"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4" name="Google Shape;34;p8"/>
          <p:cNvSpPr txBox="1">
            <a:spLocks noGrp="1"/>
          </p:cNvSpPr>
          <p:nvPr>
            <p:ph type="dt" idx="10"/>
          </p:nvPr>
        </p:nvSpPr>
        <p:spPr>
          <a:xfrm>
            <a:off x="457200" y="4783455"/>
            <a:ext cx="2103000" cy="2571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6583680" y="4783455"/>
            <a:ext cx="2103000" cy="123000"/>
          </a:xfrm>
          <a:prstGeom prst="rect">
            <a:avLst/>
          </a:prstGeom>
          <a:noFill/>
          <a:ln>
            <a:noFill/>
          </a:ln>
        </p:spPr>
        <p:txBody>
          <a:bodyPr spcFirstLastPara="1" wrap="square" lIns="0" tIns="0" rIns="0" bIns="0" anchor="t" anchorCtr="0">
            <a:sp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400">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Slide 1">
  <p:cSld name="Title Slide">
    <p:bg>
      <p:bgPr>
        <a:solidFill>
          <a:schemeClr val="lt1"/>
        </a:solidFill>
        <a:effectLst/>
      </p:bgPr>
    </p:bg>
    <p:spTree>
      <p:nvGrpSpPr>
        <p:cNvPr id="1" name="Shape 36"/>
        <p:cNvGrpSpPr/>
        <p:nvPr/>
      </p:nvGrpSpPr>
      <p:grpSpPr>
        <a:xfrm>
          <a:off x="0" y="0"/>
          <a:ext cx="0" cy="0"/>
          <a:chOff x="0" y="0"/>
          <a:chExt cx="0" cy="0"/>
        </a:xfrm>
      </p:grpSpPr>
      <p:sp>
        <p:nvSpPr>
          <p:cNvPr id="37" name="Google Shape;37;p9"/>
          <p:cNvSpPr/>
          <p:nvPr/>
        </p:nvSpPr>
        <p:spPr>
          <a:xfrm>
            <a:off x="0" y="0"/>
            <a:ext cx="9144000" cy="5143500"/>
          </a:xfrm>
          <a:custGeom>
            <a:avLst/>
            <a:gdLst/>
            <a:ahLst/>
            <a:cxnLst/>
            <a:rect l="l" t="t" r="r" b="b"/>
            <a:pathLst>
              <a:path w="12192000" h="6858000" extrusionOk="0">
                <a:moveTo>
                  <a:pt x="0" y="6858000"/>
                </a:moveTo>
                <a:lnTo>
                  <a:pt x="12192000" y="6858000"/>
                </a:lnTo>
                <a:lnTo>
                  <a:pt x="12192000" y="0"/>
                </a:lnTo>
                <a:lnTo>
                  <a:pt x="0" y="0"/>
                </a:lnTo>
                <a:lnTo>
                  <a:pt x="0" y="6858000"/>
                </a:lnTo>
                <a:close/>
              </a:path>
            </a:pathLst>
          </a:custGeom>
          <a:solidFill>
            <a:srgbClr val="2A1A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38" name="Google Shape;38;p9"/>
          <p:cNvSpPr/>
          <p:nvPr/>
        </p:nvSpPr>
        <p:spPr>
          <a:xfrm>
            <a:off x="0" y="0"/>
            <a:ext cx="2111216" cy="5143500"/>
          </a:xfrm>
          <a:custGeom>
            <a:avLst/>
            <a:gdLst/>
            <a:ahLst/>
            <a:cxnLst/>
            <a:rect l="l" t="t" r="r" b="b"/>
            <a:pathLst>
              <a:path w="2814955" h="6858000" extrusionOk="0">
                <a:moveTo>
                  <a:pt x="1414526" y="0"/>
                </a:moveTo>
                <a:lnTo>
                  <a:pt x="0" y="0"/>
                </a:lnTo>
                <a:lnTo>
                  <a:pt x="0" y="6857999"/>
                </a:lnTo>
                <a:lnTo>
                  <a:pt x="1414526" y="6857999"/>
                </a:lnTo>
                <a:lnTo>
                  <a:pt x="1438402" y="6769098"/>
                </a:lnTo>
                <a:lnTo>
                  <a:pt x="1462151" y="6681787"/>
                </a:lnTo>
                <a:lnTo>
                  <a:pt x="1489202" y="6596062"/>
                </a:lnTo>
                <a:lnTo>
                  <a:pt x="1519301" y="6513512"/>
                </a:lnTo>
                <a:lnTo>
                  <a:pt x="1555877" y="6435725"/>
                </a:lnTo>
                <a:lnTo>
                  <a:pt x="1598676" y="6362700"/>
                </a:lnTo>
                <a:lnTo>
                  <a:pt x="1644777" y="6300787"/>
                </a:lnTo>
                <a:lnTo>
                  <a:pt x="1697101" y="6243637"/>
                </a:lnTo>
                <a:lnTo>
                  <a:pt x="1754251" y="6188075"/>
                </a:lnTo>
                <a:lnTo>
                  <a:pt x="1817751" y="6134100"/>
                </a:lnTo>
                <a:lnTo>
                  <a:pt x="1881377" y="6084887"/>
                </a:lnTo>
                <a:lnTo>
                  <a:pt x="1948052" y="6032500"/>
                </a:lnTo>
                <a:lnTo>
                  <a:pt x="2016252" y="5983287"/>
                </a:lnTo>
                <a:lnTo>
                  <a:pt x="2146427" y="5878512"/>
                </a:lnTo>
                <a:lnTo>
                  <a:pt x="2206752" y="5824537"/>
                </a:lnTo>
                <a:lnTo>
                  <a:pt x="2262378" y="5767387"/>
                </a:lnTo>
                <a:lnTo>
                  <a:pt x="2311527" y="5707062"/>
                </a:lnTo>
                <a:lnTo>
                  <a:pt x="2355977" y="5643562"/>
                </a:lnTo>
                <a:lnTo>
                  <a:pt x="2389378" y="5575300"/>
                </a:lnTo>
                <a:lnTo>
                  <a:pt x="2414778" y="5499100"/>
                </a:lnTo>
                <a:lnTo>
                  <a:pt x="2429002" y="5418074"/>
                </a:lnTo>
                <a:lnTo>
                  <a:pt x="2435352" y="5334000"/>
                </a:lnTo>
                <a:lnTo>
                  <a:pt x="2435352" y="5249799"/>
                </a:lnTo>
                <a:lnTo>
                  <a:pt x="2429002" y="5162550"/>
                </a:lnTo>
                <a:lnTo>
                  <a:pt x="2417953" y="5071999"/>
                </a:lnTo>
                <a:lnTo>
                  <a:pt x="2405253" y="4983099"/>
                </a:lnTo>
                <a:lnTo>
                  <a:pt x="2394077" y="4894199"/>
                </a:lnTo>
                <a:lnTo>
                  <a:pt x="2383028" y="4805299"/>
                </a:lnTo>
                <a:lnTo>
                  <a:pt x="2375027" y="4714875"/>
                </a:lnTo>
                <a:lnTo>
                  <a:pt x="2371852" y="4627499"/>
                </a:lnTo>
                <a:lnTo>
                  <a:pt x="2376678" y="4543425"/>
                </a:lnTo>
                <a:lnTo>
                  <a:pt x="2387727" y="4459224"/>
                </a:lnTo>
                <a:lnTo>
                  <a:pt x="2408428" y="4381500"/>
                </a:lnTo>
                <a:lnTo>
                  <a:pt x="2437003" y="4302125"/>
                </a:lnTo>
                <a:lnTo>
                  <a:pt x="2471928" y="4224274"/>
                </a:lnTo>
                <a:lnTo>
                  <a:pt x="2513203" y="4146550"/>
                </a:lnTo>
                <a:lnTo>
                  <a:pt x="2557653" y="4068699"/>
                </a:lnTo>
                <a:lnTo>
                  <a:pt x="2603627" y="3989324"/>
                </a:lnTo>
                <a:lnTo>
                  <a:pt x="2649728" y="3913124"/>
                </a:lnTo>
                <a:lnTo>
                  <a:pt x="2692527" y="3833749"/>
                </a:lnTo>
                <a:lnTo>
                  <a:pt x="2732278" y="3756025"/>
                </a:lnTo>
                <a:lnTo>
                  <a:pt x="2765552" y="3673475"/>
                </a:lnTo>
                <a:lnTo>
                  <a:pt x="2792603" y="3592449"/>
                </a:lnTo>
                <a:lnTo>
                  <a:pt x="2808478" y="3511550"/>
                </a:lnTo>
                <a:lnTo>
                  <a:pt x="2814828" y="3429000"/>
                </a:lnTo>
                <a:lnTo>
                  <a:pt x="2808478" y="3346450"/>
                </a:lnTo>
                <a:lnTo>
                  <a:pt x="2792603" y="3265424"/>
                </a:lnTo>
                <a:lnTo>
                  <a:pt x="2765552" y="3184525"/>
                </a:lnTo>
                <a:lnTo>
                  <a:pt x="2732278" y="3101975"/>
                </a:lnTo>
                <a:lnTo>
                  <a:pt x="2692527" y="3024124"/>
                </a:lnTo>
                <a:lnTo>
                  <a:pt x="2649728" y="2944749"/>
                </a:lnTo>
                <a:lnTo>
                  <a:pt x="2603627" y="2868549"/>
                </a:lnTo>
                <a:lnTo>
                  <a:pt x="2557653" y="2789174"/>
                </a:lnTo>
                <a:lnTo>
                  <a:pt x="2513203" y="2711450"/>
                </a:lnTo>
                <a:lnTo>
                  <a:pt x="2471928" y="2633599"/>
                </a:lnTo>
                <a:lnTo>
                  <a:pt x="2437003" y="2555875"/>
                </a:lnTo>
                <a:lnTo>
                  <a:pt x="2408428" y="2476500"/>
                </a:lnTo>
                <a:lnTo>
                  <a:pt x="2387727" y="2398649"/>
                </a:lnTo>
                <a:lnTo>
                  <a:pt x="2376678" y="2314575"/>
                </a:lnTo>
                <a:lnTo>
                  <a:pt x="2371852" y="2230374"/>
                </a:lnTo>
                <a:lnTo>
                  <a:pt x="2375027" y="2143125"/>
                </a:lnTo>
                <a:lnTo>
                  <a:pt x="2383028" y="2052574"/>
                </a:lnTo>
                <a:lnTo>
                  <a:pt x="2394077" y="1963674"/>
                </a:lnTo>
                <a:lnTo>
                  <a:pt x="2405253" y="1874774"/>
                </a:lnTo>
                <a:lnTo>
                  <a:pt x="2417953" y="1785874"/>
                </a:lnTo>
                <a:lnTo>
                  <a:pt x="2429002" y="1695450"/>
                </a:lnTo>
                <a:lnTo>
                  <a:pt x="2435352" y="1608074"/>
                </a:lnTo>
                <a:lnTo>
                  <a:pt x="2435352" y="1524000"/>
                </a:lnTo>
                <a:lnTo>
                  <a:pt x="2429002" y="1439799"/>
                </a:lnTo>
                <a:lnTo>
                  <a:pt x="2414778" y="1358900"/>
                </a:lnTo>
                <a:lnTo>
                  <a:pt x="2389378" y="1282700"/>
                </a:lnTo>
                <a:lnTo>
                  <a:pt x="2355977" y="1214374"/>
                </a:lnTo>
                <a:lnTo>
                  <a:pt x="2311527" y="1150874"/>
                </a:lnTo>
                <a:lnTo>
                  <a:pt x="2262378" y="1090549"/>
                </a:lnTo>
                <a:lnTo>
                  <a:pt x="2206752" y="1033399"/>
                </a:lnTo>
                <a:lnTo>
                  <a:pt x="2146427" y="979424"/>
                </a:lnTo>
                <a:lnTo>
                  <a:pt x="2016252" y="874649"/>
                </a:lnTo>
                <a:lnTo>
                  <a:pt x="1948052" y="825500"/>
                </a:lnTo>
                <a:lnTo>
                  <a:pt x="1881377" y="773049"/>
                </a:lnTo>
                <a:lnTo>
                  <a:pt x="1817751" y="723900"/>
                </a:lnTo>
                <a:lnTo>
                  <a:pt x="1754251" y="669925"/>
                </a:lnTo>
                <a:lnTo>
                  <a:pt x="1697101" y="614299"/>
                </a:lnTo>
                <a:lnTo>
                  <a:pt x="1644777" y="557149"/>
                </a:lnTo>
                <a:lnTo>
                  <a:pt x="1598676" y="495300"/>
                </a:lnTo>
                <a:lnTo>
                  <a:pt x="1555877" y="422275"/>
                </a:lnTo>
                <a:lnTo>
                  <a:pt x="1519301" y="344424"/>
                </a:lnTo>
                <a:lnTo>
                  <a:pt x="1489202" y="261874"/>
                </a:lnTo>
                <a:lnTo>
                  <a:pt x="1462151" y="176149"/>
                </a:lnTo>
                <a:lnTo>
                  <a:pt x="1438402" y="88900"/>
                </a:lnTo>
                <a:lnTo>
                  <a:pt x="1414526" y="0"/>
                </a:lnTo>
                <a:close/>
              </a:path>
            </a:pathLst>
          </a:custGeom>
          <a:solidFill>
            <a:srgbClr val="F3F3F1"/>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39" name="Google Shape;39;p9"/>
          <p:cNvSpPr/>
          <p:nvPr/>
        </p:nvSpPr>
        <p:spPr>
          <a:xfrm>
            <a:off x="656081" y="0"/>
            <a:ext cx="1234440" cy="5143500"/>
          </a:xfrm>
          <a:custGeom>
            <a:avLst/>
            <a:gdLst/>
            <a:ahLst/>
            <a:cxnLst/>
            <a:rect l="l" t="t" r="r" b="b"/>
            <a:pathLst>
              <a:path w="1645920" h="6858000" extrusionOk="0">
                <a:moveTo>
                  <a:pt x="271411" y="0"/>
                </a:moveTo>
                <a:lnTo>
                  <a:pt x="0" y="0"/>
                </a:lnTo>
                <a:lnTo>
                  <a:pt x="26987" y="66675"/>
                </a:lnTo>
                <a:lnTo>
                  <a:pt x="52374" y="139700"/>
                </a:lnTo>
                <a:lnTo>
                  <a:pt x="73012" y="217424"/>
                </a:lnTo>
                <a:lnTo>
                  <a:pt x="95237" y="299974"/>
                </a:lnTo>
                <a:lnTo>
                  <a:pt x="142849" y="477774"/>
                </a:lnTo>
                <a:lnTo>
                  <a:pt x="172999" y="565150"/>
                </a:lnTo>
                <a:lnTo>
                  <a:pt x="204749" y="652399"/>
                </a:lnTo>
                <a:lnTo>
                  <a:pt x="247599" y="738124"/>
                </a:lnTo>
                <a:lnTo>
                  <a:pt x="295224" y="819150"/>
                </a:lnTo>
                <a:lnTo>
                  <a:pt x="352361" y="895350"/>
                </a:lnTo>
                <a:lnTo>
                  <a:pt x="414274" y="963549"/>
                </a:lnTo>
                <a:lnTo>
                  <a:pt x="480949" y="1028700"/>
                </a:lnTo>
                <a:lnTo>
                  <a:pt x="552323" y="1089025"/>
                </a:lnTo>
                <a:lnTo>
                  <a:pt x="622173" y="1144524"/>
                </a:lnTo>
                <a:lnTo>
                  <a:pt x="695198" y="1198499"/>
                </a:lnTo>
                <a:lnTo>
                  <a:pt x="765048" y="1252474"/>
                </a:lnTo>
                <a:lnTo>
                  <a:pt x="830072" y="1304925"/>
                </a:lnTo>
                <a:lnTo>
                  <a:pt x="890397" y="1355725"/>
                </a:lnTo>
                <a:lnTo>
                  <a:pt x="942848" y="1406525"/>
                </a:lnTo>
                <a:lnTo>
                  <a:pt x="984123" y="1460500"/>
                </a:lnTo>
                <a:lnTo>
                  <a:pt x="1012571" y="1512824"/>
                </a:lnTo>
                <a:lnTo>
                  <a:pt x="1026922" y="1562100"/>
                </a:lnTo>
                <a:lnTo>
                  <a:pt x="1034796" y="1616075"/>
                </a:lnTo>
                <a:lnTo>
                  <a:pt x="1037971" y="1674749"/>
                </a:lnTo>
                <a:lnTo>
                  <a:pt x="1033272" y="1739900"/>
                </a:lnTo>
                <a:lnTo>
                  <a:pt x="1026922" y="1808099"/>
                </a:lnTo>
                <a:lnTo>
                  <a:pt x="1018921" y="1877949"/>
                </a:lnTo>
                <a:lnTo>
                  <a:pt x="1011047" y="1950974"/>
                </a:lnTo>
                <a:lnTo>
                  <a:pt x="993521" y="2062099"/>
                </a:lnTo>
                <a:lnTo>
                  <a:pt x="984123" y="2171700"/>
                </a:lnTo>
                <a:lnTo>
                  <a:pt x="977773" y="2284349"/>
                </a:lnTo>
                <a:lnTo>
                  <a:pt x="980948" y="2398649"/>
                </a:lnTo>
                <a:lnTo>
                  <a:pt x="996696" y="2512949"/>
                </a:lnTo>
                <a:lnTo>
                  <a:pt x="1018921" y="2601849"/>
                </a:lnTo>
                <a:lnTo>
                  <a:pt x="1049147" y="2689225"/>
                </a:lnTo>
                <a:lnTo>
                  <a:pt x="1087247" y="2771775"/>
                </a:lnTo>
                <a:lnTo>
                  <a:pt x="1128522" y="2855849"/>
                </a:lnTo>
                <a:lnTo>
                  <a:pt x="1255522" y="3078099"/>
                </a:lnTo>
                <a:lnTo>
                  <a:pt x="1290447" y="3140075"/>
                </a:lnTo>
                <a:lnTo>
                  <a:pt x="1323721" y="3201924"/>
                </a:lnTo>
                <a:lnTo>
                  <a:pt x="1350645" y="3262249"/>
                </a:lnTo>
                <a:lnTo>
                  <a:pt x="1371346" y="3321050"/>
                </a:lnTo>
                <a:lnTo>
                  <a:pt x="1385570" y="3375025"/>
                </a:lnTo>
                <a:lnTo>
                  <a:pt x="1390396" y="3429000"/>
                </a:lnTo>
                <a:lnTo>
                  <a:pt x="1385570" y="3482975"/>
                </a:lnTo>
                <a:lnTo>
                  <a:pt x="1371346" y="3536950"/>
                </a:lnTo>
                <a:lnTo>
                  <a:pt x="1350645" y="3595624"/>
                </a:lnTo>
                <a:lnTo>
                  <a:pt x="1323721" y="3655949"/>
                </a:lnTo>
                <a:lnTo>
                  <a:pt x="1290447" y="3717925"/>
                </a:lnTo>
                <a:lnTo>
                  <a:pt x="1255522" y="3779774"/>
                </a:lnTo>
                <a:lnTo>
                  <a:pt x="1128522" y="4002024"/>
                </a:lnTo>
                <a:lnTo>
                  <a:pt x="1087247" y="4086225"/>
                </a:lnTo>
                <a:lnTo>
                  <a:pt x="1049147" y="4168775"/>
                </a:lnTo>
                <a:lnTo>
                  <a:pt x="1018921" y="4256024"/>
                </a:lnTo>
                <a:lnTo>
                  <a:pt x="996696" y="4344924"/>
                </a:lnTo>
                <a:lnTo>
                  <a:pt x="980948" y="4459224"/>
                </a:lnTo>
                <a:lnTo>
                  <a:pt x="977773" y="4573524"/>
                </a:lnTo>
                <a:lnTo>
                  <a:pt x="984123" y="4686300"/>
                </a:lnTo>
                <a:lnTo>
                  <a:pt x="993521" y="4795774"/>
                </a:lnTo>
                <a:lnTo>
                  <a:pt x="1011047" y="4906899"/>
                </a:lnTo>
                <a:lnTo>
                  <a:pt x="1018921" y="4979924"/>
                </a:lnTo>
                <a:lnTo>
                  <a:pt x="1026922" y="5049774"/>
                </a:lnTo>
                <a:lnTo>
                  <a:pt x="1033272" y="5118100"/>
                </a:lnTo>
                <a:lnTo>
                  <a:pt x="1037971" y="5183124"/>
                </a:lnTo>
                <a:lnTo>
                  <a:pt x="1034796" y="5241925"/>
                </a:lnTo>
                <a:lnTo>
                  <a:pt x="1026922" y="5295900"/>
                </a:lnTo>
                <a:lnTo>
                  <a:pt x="1012571" y="5345049"/>
                </a:lnTo>
                <a:lnTo>
                  <a:pt x="984123" y="5397500"/>
                </a:lnTo>
                <a:lnTo>
                  <a:pt x="942848" y="5451475"/>
                </a:lnTo>
                <a:lnTo>
                  <a:pt x="890397" y="5502275"/>
                </a:lnTo>
                <a:lnTo>
                  <a:pt x="830072" y="5554599"/>
                </a:lnTo>
                <a:lnTo>
                  <a:pt x="695198" y="5659437"/>
                </a:lnTo>
                <a:lnTo>
                  <a:pt x="622173" y="5713412"/>
                </a:lnTo>
                <a:lnTo>
                  <a:pt x="552323" y="5768975"/>
                </a:lnTo>
                <a:lnTo>
                  <a:pt x="480949" y="5829300"/>
                </a:lnTo>
                <a:lnTo>
                  <a:pt x="414274" y="5894387"/>
                </a:lnTo>
                <a:lnTo>
                  <a:pt x="352361" y="5962650"/>
                </a:lnTo>
                <a:lnTo>
                  <a:pt x="295224" y="6038850"/>
                </a:lnTo>
                <a:lnTo>
                  <a:pt x="247599" y="6119812"/>
                </a:lnTo>
                <a:lnTo>
                  <a:pt x="204749" y="6205537"/>
                </a:lnTo>
                <a:lnTo>
                  <a:pt x="172999" y="6292850"/>
                </a:lnTo>
                <a:lnTo>
                  <a:pt x="142849" y="6380162"/>
                </a:lnTo>
                <a:lnTo>
                  <a:pt x="95237" y="6557962"/>
                </a:lnTo>
                <a:lnTo>
                  <a:pt x="73012" y="6640512"/>
                </a:lnTo>
                <a:lnTo>
                  <a:pt x="52374" y="6718300"/>
                </a:lnTo>
                <a:lnTo>
                  <a:pt x="26987" y="6791323"/>
                </a:lnTo>
                <a:lnTo>
                  <a:pt x="0" y="6857999"/>
                </a:lnTo>
                <a:lnTo>
                  <a:pt x="271411" y="6857999"/>
                </a:lnTo>
                <a:lnTo>
                  <a:pt x="298386" y="6770686"/>
                </a:lnTo>
                <a:lnTo>
                  <a:pt x="323786" y="6683375"/>
                </a:lnTo>
                <a:lnTo>
                  <a:pt x="349186" y="6594475"/>
                </a:lnTo>
                <a:lnTo>
                  <a:pt x="371398" y="6503987"/>
                </a:lnTo>
                <a:lnTo>
                  <a:pt x="398399" y="6416675"/>
                </a:lnTo>
                <a:lnTo>
                  <a:pt x="426974" y="6332537"/>
                </a:lnTo>
                <a:lnTo>
                  <a:pt x="463423" y="6253162"/>
                </a:lnTo>
                <a:lnTo>
                  <a:pt x="506349" y="6180137"/>
                </a:lnTo>
                <a:lnTo>
                  <a:pt x="553974" y="6118225"/>
                </a:lnTo>
                <a:lnTo>
                  <a:pt x="606298" y="6059487"/>
                </a:lnTo>
                <a:lnTo>
                  <a:pt x="666623" y="6005512"/>
                </a:lnTo>
                <a:lnTo>
                  <a:pt x="730123" y="5951537"/>
                </a:lnTo>
                <a:lnTo>
                  <a:pt x="931672" y="5797550"/>
                </a:lnTo>
                <a:lnTo>
                  <a:pt x="996696" y="5746750"/>
                </a:lnTo>
                <a:lnTo>
                  <a:pt x="1058672" y="5692775"/>
                </a:lnTo>
                <a:lnTo>
                  <a:pt x="1115822" y="5634037"/>
                </a:lnTo>
                <a:lnTo>
                  <a:pt x="1168146" y="5575300"/>
                </a:lnTo>
                <a:lnTo>
                  <a:pt x="1211072" y="5511800"/>
                </a:lnTo>
                <a:lnTo>
                  <a:pt x="1247521" y="5440299"/>
                </a:lnTo>
                <a:lnTo>
                  <a:pt x="1269746" y="5370449"/>
                </a:lnTo>
                <a:lnTo>
                  <a:pt x="1284097" y="5292725"/>
                </a:lnTo>
                <a:lnTo>
                  <a:pt x="1290447" y="5216525"/>
                </a:lnTo>
                <a:lnTo>
                  <a:pt x="1288796" y="5135499"/>
                </a:lnTo>
                <a:lnTo>
                  <a:pt x="1282446" y="5054600"/>
                </a:lnTo>
                <a:lnTo>
                  <a:pt x="1274572" y="4970399"/>
                </a:lnTo>
                <a:lnTo>
                  <a:pt x="1263396" y="4886325"/>
                </a:lnTo>
                <a:lnTo>
                  <a:pt x="1250696" y="4802124"/>
                </a:lnTo>
                <a:lnTo>
                  <a:pt x="1241171" y="4718050"/>
                </a:lnTo>
                <a:lnTo>
                  <a:pt x="1234821" y="4633849"/>
                </a:lnTo>
                <a:lnTo>
                  <a:pt x="1230122" y="4552950"/>
                </a:lnTo>
                <a:lnTo>
                  <a:pt x="1234821" y="4473575"/>
                </a:lnTo>
                <a:lnTo>
                  <a:pt x="1244346" y="4395724"/>
                </a:lnTo>
                <a:lnTo>
                  <a:pt x="1265047" y="4314825"/>
                </a:lnTo>
                <a:lnTo>
                  <a:pt x="1296797" y="4235450"/>
                </a:lnTo>
                <a:lnTo>
                  <a:pt x="1334770" y="4156075"/>
                </a:lnTo>
                <a:lnTo>
                  <a:pt x="1377696" y="4076700"/>
                </a:lnTo>
                <a:lnTo>
                  <a:pt x="1422146" y="3998849"/>
                </a:lnTo>
                <a:lnTo>
                  <a:pt x="1469771" y="3919474"/>
                </a:lnTo>
                <a:lnTo>
                  <a:pt x="1512570" y="3840099"/>
                </a:lnTo>
                <a:lnTo>
                  <a:pt x="1555496" y="3759200"/>
                </a:lnTo>
                <a:lnTo>
                  <a:pt x="1591945" y="3678174"/>
                </a:lnTo>
                <a:lnTo>
                  <a:pt x="1620520" y="3597275"/>
                </a:lnTo>
                <a:lnTo>
                  <a:pt x="1636395" y="3514725"/>
                </a:lnTo>
                <a:lnTo>
                  <a:pt x="1645920" y="3429000"/>
                </a:lnTo>
                <a:lnTo>
                  <a:pt x="1636395" y="3343275"/>
                </a:lnTo>
                <a:lnTo>
                  <a:pt x="1620520" y="3260725"/>
                </a:lnTo>
                <a:lnTo>
                  <a:pt x="1591945" y="3179699"/>
                </a:lnTo>
                <a:lnTo>
                  <a:pt x="1555496" y="3098800"/>
                </a:lnTo>
                <a:lnTo>
                  <a:pt x="1512570" y="3017774"/>
                </a:lnTo>
                <a:lnTo>
                  <a:pt x="1469771" y="2938399"/>
                </a:lnTo>
                <a:lnTo>
                  <a:pt x="1422146" y="2859024"/>
                </a:lnTo>
                <a:lnTo>
                  <a:pt x="1377696" y="2781300"/>
                </a:lnTo>
                <a:lnTo>
                  <a:pt x="1334770" y="2701925"/>
                </a:lnTo>
                <a:lnTo>
                  <a:pt x="1296797" y="2622550"/>
                </a:lnTo>
                <a:lnTo>
                  <a:pt x="1265047" y="2543175"/>
                </a:lnTo>
                <a:lnTo>
                  <a:pt x="1244346" y="2462149"/>
                </a:lnTo>
                <a:lnTo>
                  <a:pt x="1234821" y="2384425"/>
                </a:lnTo>
                <a:lnTo>
                  <a:pt x="1230122" y="2305050"/>
                </a:lnTo>
                <a:lnTo>
                  <a:pt x="1234821" y="2224024"/>
                </a:lnTo>
                <a:lnTo>
                  <a:pt x="1241171" y="2139950"/>
                </a:lnTo>
                <a:lnTo>
                  <a:pt x="1250696" y="2055749"/>
                </a:lnTo>
                <a:lnTo>
                  <a:pt x="1263396" y="1971675"/>
                </a:lnTo>
                <a:lnTo>
                  <a:pt x="1274572" y="1887474"/>
                </a:lnTo>
                <a:lnTo>
                  <a:pt x="1282446" y="1803400"/>
                </a:lnTo>
                <a:lnTo>
                  <a:pt x="1288796" y="1722374"/>
                </a:lnTo>
                <a:lnTo>
                  <a:pt x="1290447" y="1641475"/>
                </a:lnTo>
                <a:lnTo>
                  <a:pt x="1284097" y="1565275"/>
                </a:lnTo>
                <a:lnTo>
                  <a:pt x="1269746" y="1487424"/>
                </a:lnTo>
                <a:lnTo>
                  <a:pt x="1247521" y="1417574"/>
                </a:lnTo>
                <a:lnTo>
                  <a:pt x="1211072" y="1346200"/>
                </a:lnTo>
                <a:lnTo>
                  <a:pt x="1168146" y="1282700"/>
                </a:lnTo>
                <a:lnTo>
                  <a:pt x="1115822" y="1223899"/>
                </a:lnTo>
                <a:lnTo>
                  <a:pt x="1058672" y="1165225"/>
                </a:lnTo>
                <a:lnTo>
                  <a:pt x="996696" y="1111250"/>
                </a:lnTo>
                <a:lnTo>
                  <a:pt x="931672" y="1060450"/>
                </a:lnTo>
                <a:lnTo>
                  <a:pt x="730123" y="906399"/>
                </a:lnTo>
                <a:lnTo>
                  <a:pt x="666623" y="852424"/>
                </a:lnTo>
                <a:lnTo>
                  <a:pt x="606298" y="798449"/>
                </a:lnTo>
                <a:lnTo>
                  <a:pt x="553974" y="739775"/>
                </a:lnTo>
                <a:lnTo>
                  <a:pt x="506349" y="677799"/>
                </a:lnTo>
                <a:lnTo>
                  <a:pt x="463423" y="604774"/>
                </a:lnTo>
                <a:lnTo>
                  <a:pt x="426974" y="525399"/>
                </a:lnTo>
                <a:lnTo>
                  <a:pt x="398399" y="441325"/>
                </a:lnTo>
                <a:lnTo>
                  <a:pt x="371398" y="353949"/>
                </a:lnTo>
                <a:lnTo>
                  <a:pt x="349186" y="263525"/>
                </a:lnTo>
                <a:lnTo>
                  <a:pt x="323786" y="174625"/>
                </a:lnTo>
                <a:lnTo>
                  <a:pt x="298386" y="87249"/>
                </a:lnTo>
                <a:lnTo>
                  <a:pt x="271411" y="0"/>
                </a:lnTo>
                <a:close/>
              </a:path>
            </a:pathLst>
          </a:custGeom>
          <a:solidFill>
            <a:srgbClr val="F8B32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40" name="Google Shape;40;p9"/>
          <p:cNvSpPr txBox="1">
            <a:spLocks noGrp="1"/>
          </p:cNvSpPr>
          <p:nvPr>
            <p:ph type="ctrTitle"/>
          </p:nvPr>
        </p:nvSpPr>
        <p:spPr>
          <a:xfrm>
            <a:off x="1301782" y="2563877"/>
            <a:ext cx="6540600" cy="15720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3300"/>
              <a:buNone/>
              <a:defRPr sz="6000" b="1" i="0">
                <a:solidFill>
                  <a:srgbClr val="F3F3F1"/>
                </a:solidFill>
                <a:latin typeface="Impact"/>
                <a:ea typeface="Impact"/>
                <a:cs typeface="Impact"/>
                <a:sym typeface="Impact"/>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1" name="Google Shape;41;p9"/>
          <p:cNvSpPr txBox="1">
            <a:spLocks noGrp="1"/>
          </p:cNvSpPr>
          <p:nvPr>
            <p:ph type="subTitle" idx="1"/>
          </p:nvPr>
        </p:nvSpPr>
        <p:spPr>
          <a:xfrm>
            <a:off x="1371600" y="2880360"/>
            <a:ext cx="6400800" cy="1285800"/>
          </a:xfrm>
          <a:prstGeom prst="rect">
            <a:avLst/>
          </a:prstGeom>
          <a:noFill/>
          <a:ln>
            <a:noFill/>
          </a:ln>
        </p:spPr>
        <p:txBody>
          <a:bodyPr spcFirstLastPara="1" wrap="square" lIns="0" tIns="0" rIns="0" bIns="0" anchor="t" anchorCtr="0">
            <a:spAutoFit/>
          </a:bodyPr>
          <a:lstStyle>
            <a:lvl1pPr lvl="0" algn="l" rtl="0">
              <a:spcBef>
                <a:spcPts val="750"/>
              </a:spcBef>
              <a:spcAft>
                <a:spcPts val="0"/>
              </a:spcAft>
              <a:buSzPts val="2100"/>
              <a:buNone/>
              <a:defRPr/>
            </a:lvl1pPr>
            <a:lvl2pPr lvl="1" algn="l" rtl="0">
              <a:spcBef>
                <a:spcPts val="375"/>
              </a:spcBef>
              <a:spcAft>
                <a:spcPts val="0"/>
              </a:spcAft>
              <a:buSzPts val="1800"/>
              <a:buNone/>
              <a:defRPr/>
            </a:lvl2pPr>
            <a:lvl3pPr lvl="2" algn="l" rtl="0">
              <a:spcBef>
                <a:spcPts val="375"/>
              </a:spcBef>
              <a:spcAft>
                <a:spcPts val="0"/>
              </a:spcAft>
              <a:buSzPts val="1500"/>
              <a:buNone/>
              <a:defRPr/>
            </a:lvl3pPr>
            <a:lvl4pPr lvl="3" algn="l" rtl="0">
              <a:spcBef>
                <a:spcPts val="375"/>
              </a:spcBef>
              <a:spcAft>
                <a:spcPts val="0"/>
              </a:spcAft>
              <a:buSzPts val="1350"/>
              <a:buNone/>
              <a:defRPr/>
            </a:lvl4pPr>
            <a:lvl5pPr lvl="4" algn="l" rtl="0">
              <a:spcBef>
                <a:spcPts val="375"/>
              </a:spcBef>
              <a:spcAft>
                <a:spcPts val="0"/>
              </a:spcAft>
              <a:buSzPts val="1350"/>
              <a:buNone/>
              <a:defRPr/>
            </a:lvl5pPr>
            <a:lvl6pPr lvl="5" algn="l" rtl="0">
              <a:spcBef>
                <a:spcPts val="375"/>
              </a:spcBef>
              <a:spcAft>
                <a:spcPts val="0"/>
              </a:spcAft>
              <a:buSzPts val="1350"/>
              <a:buNone/>
              <a:defRPr/>
            </a:lvl6pPr>
            <a:lvl7pPr lvl="6" algn="l" rtl="0">
              <a:spcBef>
                <a:spcPts val="375"/>
              </a:spcBef>
              <a:spcAft>
                <a:spcPts val="0"/>
              </a:spcAft>
              <a:buSzPts val="1350"/>
              <a:buNone/>
              <a:defRPr/>
            </a:lvl7pPr>
            <a:lvl8pPr lvl="7" algn="l" rtl="0">
              <a:spcBef>
                <a:spcPts val="375"/>
              </a:spcBef>
              <a:spcAft>
                <a:spcPts val="0"/>
              </a:spcAft>
              <a:buSzPts val="1350"/>
              <a:buNone/>
              <a:defRPr/>
            </a:lvl8pPr>
            <a:lvl9pPr lvl="8" algn="l" rtl="0">
              <a:spcBef>
                <a:spcPts val="375"/>
              </a:spcBef>
              <a:spcAft>
                <a:spcPts val="0"/>
              </a:spcAft>
              <a:buSzPts val="1350"/>
              <a:buNone/>
              <a:defRPr/>
            </a:lvl9pPr>
          </a:lstStyle>
          <a:p>
            <a:endParaRPr/>
          </a:p>
        </p:txBody>
      </p:sp>
      <p:sp>
        <p:nvSpPr>
          <p:cNvPr id="42" name="Google Shape;42;p9"/>
          <p:cNvSpPr txBox="1">
            <a:spLocks noGrp="1"/>
          </p:cNvSpPr>
          <p:nvPr>
            <p:ph type="ftr" idx="11"/>
          </p:nvPr>
        </p:nvSpPr>
        <p:spPr>
          <a:xfrm>
            <a:off x="3108960" y="4783455"/>
            <a:ext cx="2926200" cy="257100"/>
          </a:xfrm>
          <a:prstGeom prst="rect">
            <a:avLst/>
          </a:prstGeom>
          <a:noFill/>
          <a:ln>
            <a:noFill/>
          </a:ln>
        </p:spPr>
        <p:txBody>
          <a:bodyPr spcFirstLastPara="1" wrap="square" lIns="0" tIns="0" rIns="0" bIns="0" anchor="t" anchorCtr="0">
            <a:spAutoFit/>
          </a:bodyPr>
          <a:lstStyle>
            <a:lvl1pPr lvl="0" algn="ctr"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3" name="Google Shape;43;p9"/>
          <p:cNvSpPr txBox="1">
            <a:spLocks noGrp="1"/>
          </p:cNvSpPr>
          <p:nvPr>
            <p:ph type="dt" idx="10"/>
          </p:nvPr>
        </p:nvSpPr>
        <p:spPr>
          <a:xfrm>
            <a:off x="457200" y="4783455"/>
            <a:ext cx="2103000" cy="257100"/>
          </a:xfrm>
          <a:prstGeom prst="rect">
            <a:avLst/>
          </a:prstGeom>
          <a:noFill/>
          <a:ln>
            <a:noFill/>
          </a:ln>
        </p:spPr>
        <p:txBody>
          <a:bodyPr spcFirstLastPara="1" wrap="square" lIns="0" tIns="0" rIns="0" bIns="0" anchor="t" anchorCtr="0">
            <a:spAutoFit/>
          </a:bodyPr>
          <a:lstStyle>
            <a:lvl1pPr lvl="0" algn="l" rtl="0">
              <a:spcBef>
                <a:spcPts val="0"/>
              </a:spcBef>
              <a:spcAft>
                <a:spcPts val="0"/>
              </a:spcAft>
              <a:buSzPts val="1400"/>
              <a:buNone/>
              <a:defRPr>
                <a:solidFill>
                  <a:srgbClr val="888888"/>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6583680" y="4783455"/>
            <a:ext cx="2103000" cy="123000"/>
          </a:xfrm>
          <a:prstGeom prst="rect">
            <a:avLst/>
          </a:prstGeom>
          <a:noFill/>
          <a:ln>
            <a:noFill/>
          </a:ln>
        </p:spPr>
        <p:txBody>
          <a:bodyPr spcFirstLastPara="1" wrap="square" lIns="0" tIns="0" rIns="0" bIns="0" anchor="t" anchorCtr="0">
            <a:spAutoFit/>
          </a:bodyPr>
          <a:lstStyle>
            <a:lvl1pPr marL="0" lvl="0" indent="0" algn="r" rtl="0">
              <a:spcBef>
                <a:spcPts val="0"/>
              </a:spcBef>
              <a:buNone/>
              <a:defRPr>
                <a:solidFill>
                  <a:srgbClr val="888888"/>
                </a:solidFill>
              </a:defRPr>
            </a:lvl1pPr>
            <a:lvl2pPr marL="0" lvl="1" indent="0" algn="r" rtl="0">
              <a:spcBef>
                <a:spcPts val="0"/>
              </a:spcBef>
              <a:buNone/>
              <a:defRPr>
                <a:solidFill>
                  <a:srgbClr val="888888"/>
                </a:solidFill>
              </a:defRPr>
            </a:lvl2pPr>
            <a:lvl3pPr marL="0" lvl="2" indent="0" algn="r" rtl="0">
              <a:spcBef>
                <a:spcPts val="0"/>
              </a:spcBef>
              <a:buNone/>
              <a:defRPr>
                <a:solidFill>
                  <a:srgbClr val="888888"/>
                </a:solidFill>
              </a:defRPr>
            </a:lvl3pPr>
            <a:lvl4pPr marL="0" lvl="3" indent="0" algn="r" rtl="0">
              <a:spcBef>
                <a:spcPts val="0"/>
              </a:spcBef>
              <a:buNone/>
              <a:defRPr>
                <a:solidFill>
                  <a:srgbClr val="888888"/>
                </a:solidFill>
              </a:defRPr>
            </a:lvl4pPr>
            <a:lvl5pPr marL="0" lvl="4" indent="0" algn="r" rtl="0">
              <a:spcBef>
                <a:spcPts val="0"/>
              </a:spcBef>
              <a:buNone/>
              <a:defRPr>
                <a:solidFill>
                  <a:srgbClr val="888888"/>
                </a:solidFill>
              </a:defRPr>
            </a:lvl5pPr>
            <a:lvl6pPr marL="0" lvl="5" indent="0" algn="r" rtl="0">
              <a:spcBef>
                <a:spcPts val="0"/>
              </a:spcBef>
              <a:buNone/>
              <a:defRPr>
                <a:solidFill>
                  <a:srgbClr val="888888"/>
                </a:solidFill>
              </a:defRPr>
            </a:lvl6pPr>
            <a:lvl7pPr marL="0" lvl="6" indent="0" algn="r" rtl="0">
              <a:spcBef>
                <a:spcPts val="0"/>
              </a:spcBef>
              <a:buNone/>
              <a:defRPr>
                <a:solidFill>
                  <a:srgbClr val="888888"/>
                </a:solidFill>
              </a:defRPr>
            </a:lvl7pPr>
            <a:lvl8pPr marL="0" lvl="7" indent="0" algn="r" rtl="0">
              <a:spcBef>
                <a:spcPts val="0"/>
              </a:spcBef>
              <a:buNone/>
              <a:defRPr>
                <a:solidFill>
                  <a:srgbClr val="888888"/>
                </a:solidFill>
              </a:defRPr>
            </a:lvl8pPr>
            <a:lvl9pPr marL="0" lvl="8" indent="0" algn="r" rtl="0">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n-US"/>
              <a:t>‹#›</a:t>
            </a:fld>
            <a:endParaRPr sz="14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8">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Arial"/>
              <a:buNone/>
              <a:defRPr sz="33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628650" y="4936311"/>
            <a:ext cx="2057400" cy="14283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3028950" y="4936311"/>
            <a:ext cx="3086100" cy="14283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8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6457950" y="4936311"/>
            <a:ext cx="2057400" cy="14283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00" b="0" i="0" u="none" strike="noStrike" cap="none">
                <a:solidFill>
                  <a:srgbClr val="888888"/>
                </a:solidFill>
                <a:latin typeface="Arial"/>
                <a:ea typeface="Arial"/>
                <a:cs typeface="Arial"/>
                <a:sym typeface="Arial"/>
              </a:defRPr>
            </a:lvl1pPr>
            <a:lvl2pPr marL="0" marR="0" lvl="1" indent="0" algn="r" rtl="0">
              <a:spcBef>
                <a:spcPts val="0"/>
              </a:spcBef>
              <a:buNone/>
              <a:defRPr sz="800" b="0" i="0" u="none" strike="noStrike" cap="none">
                <a:solidFill>
                  <a:srgbClr val="888888"/>
                </a:solidFill>
                <a:latin typeface="Arial"/>
                <a:ea typeface="Arial"/>
                <a:cs typeface="Arial"/>
                <a:sym typeface="Arial"/>
              </a:defRPr>
            </a:lvl2pPr>
            <a:lvl3pPr marL="0" marR="0" lvl="2" indent="0" algn="r" rtl="0">
              <a:spcBef>
                <a:spcPts val="0"/>
              </a:spcBef>
              <a:buNone/>
              <a:defRPr sz="800" b="0" i="0" u="none" strike="noStrike" cap="none">
                <a:solidFill>
                  <a:srgbClr val="888888"/>
                </a:solidFill>
                <a:latin typeface="Arial"/>
                <a:ea typeface="Arial"/>
                <a:cs typeface="Arial"/>
                <a:sym typeface="Arial"/>
              </a:defRPr>
            </a:lvl3pPr>
            <a:lvl4pPr marL="0" marR="0" lvl="3" indent="0" algn="r" rtl="0">
              <a:spcBef>
                <a:spcPts val="0"/>
              </a:spcBef>
              <a:buNone/>
              <a:defRPr sz="800" b="0" i="0" u="none" strike="noStrike" cap="none">
                <a:solidFill>
                  <a:srgbClr val="888888"/>
                </a:solidFill>
                <a:latin typeface="Arial"/>
                <a:ea typeface="Arial"/>
                <a:cs typeface="Arial"/>
                <a:sym typeface="Arial"/>
              </a:defRPr>
            </a:lvl4pPr>
            <a:lvl5pPr marL="0" marR="0" lvl="4" indent="0" algn="r" rtl="0">
              <a:spcBef>
                <a:spcPts val="0"/>
              </a:spcBef>
              <a:buNone/>
              <a:defRPr sz="800" b="0" i="0" u="none" strike="noStrike" cap="none">
                <a:solidFill>
                  <a:srgbClr val="888888"/>
                </a:solidFill>
                <a:latin typeface="Arial"/>
                <a:ea typeface="Arial"/>
                <a:cs typeface="Arial"/>
                <a:sym typeface="Arial"/>
              </a:defRPr>
            </a:lvl5pPr>
            <a:lvl6pPr marL="0" marR="0" lvl="5" indent="0" algn="r" rtl="0">
              <a:spcBef>
                <a:spcPts val="0"/>
              </a:spcBef>
              <a:buNone/>
              <a:defRPr sz="800" b="0" i="0" u="none" strike="noStrike" cap="none">
                <a:solidFill>
                  <a:srgbClr val="888888"/>
                </a:solidFill>
                <a:latin typeface="Arial"/>
                <a:ea typeface="Arial"/>
                <a:cs typeface="Arial"/>
                <a:sym typeface="Arial"/>
              </a:defRPr>
            </a:lvl6pPr>
            <a:lvl7pPr marL="0" marR="0" lvl="6" indent="0" algn="r" rtl="0">
              <a:spcBef>
                <a:spcPts val="0"/>
              </a:spcBef>
              <a:buNone/>
              <a:defRPr sz="800" b="0" i="0" u="none" strike="noStrike" cap="none">
                <a:solidFill>
                  <a:srgbClr val="888888"/>
                </a:solidFill>
                <a:latin typeface="Arial"/>
                <a:ea typeface="Arial"/>
                <a:cs typeface="Arial"/>
                <a:sym typeface="Arial"/>
              </a:defRPr>
            </a:lvl7pPr>
            <a:lvl8pPr marL="0" marR="0" lvl="7" indent="0" algn="r" rtl="0">
              <a:spcBef>
                <a:spcPts val="0"/>
              </a:spcBef>
              <a:buNone/>
              <a:defRPr sz="800" b="0" i="0" u="none" strike="noStrike" cap="none">
                <a:solidFill>
                  <a:srgbClr val="888888"/>
                </a:solidFill>
                <a:latin typeface="Arial"/>
                <a:ea typeface="Arial"/>
                <a:cs typeface="Arial"/>
                <a:sym typeface="Arial"/>
              </a:defRPr>
            </a:lvl8pPr>
            <a:lvl9pPr marL="0" marR="0" lvl="8" indent="0" algn="r" rtl="0">
              <a:spcBef>
                <a:spcPts val="0"/>
              </a:spcBef>
              <a:buNone/>
              <a:defRPr sz="8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5"/>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Steps to get started with Python Turtle</a:t>
            </a:r>
            <a:endParaRPr dirty="0"/>
          </a:p>
        </p:txBody>
      </p:sp>
      <p:sp>
        <p:nvSpPr>
          <p:cNvPr id="214" name="Google Shape;214;p35"/>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Once you have replit.com open in a browser, under “Create” you’ll see a button with a +, press it</a:t>
            </a:r>
            <a:endParaRPr/>
          </a:p>
          <a:p>
            <a:pPr marL="457200" lvl="0" indent="-374650" algn="l" rtl="0">
              <a:spcBef>
                <a:spcPts val="0"/>
              </a:spcBef>
              <a:spcAft>
                <a:spcPts val="0"/>
              </a:spcAft>
              <a:buSzPts val="2300"/>
              <a:buChar char="●"/>
            </a:pPr>
            <a:r>
              <a:rPr lang="en-US"/>
              <a:t>In the template section you’ll choose Python (with Turtle)</a:t>
            </a:r>
            <a:endParaRPr/>
          </a:p>
          <a:p>
            <a:pPr marL="457200" lvl="0" indent="-374650" algn="l" rtl="0">
              <a:spcBef>
                <a:spcPts val="0"/>
              </a:spcBef>
              <a:spcAft>
                <a:spcPts val="0"/>
              </a:spcAft>
              <a:buSzPts val="2300"/>
              <a:buChar char="●"/>
            </a:pPr>
            <a:r>
              <a:rPr lang="en-US"/>
              <a:t>In the title it’ll pick 3 random words, you can name it if you like.</a:t>
            </a:r>
            <a:endParaRPr/>
          </a:p>
          <a:p>
            <a:pPr marL="457200" lvl="0" indent="-374650" algn="l" rtl="0">
              <a:spcBef>
                <a:spcPts val="0"/>
              </a:spcBef>
              <a:spcAft>
                <a:spcPts val="0"/>
              </a:spcAft>
              <a:buSzPts val="2300"/>
              <a:buChar char="●"/>
            </a:pPr>
            <a:r>
              <a:rPr lang="en-US"/>
              <a:t>Hit “Create Replit”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a:t>Don’t look ahead to the solution - TRY IT!!</a:t>
            </a:r>
            <a:endParaRPr/>
          </a:p>
        </p:txBody>
      </p:sp>
      <p:sp>
        <p:nvSpPr>
          <p:cNvPr id="96" name="Google Shape;96;p17"/>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A solution to each problem is on the next few slides, however you’ll learn nothing by looking at them, instead try these yourself.</a:t>
            </a:r>
            <a:endParaRPr/>
          </a:p>
          <a:p>
            <a:pPr marL="457200" lvl="0" indent="-374650" algn="l" rtl="0">
              <a:spcBef>
                <a:spcPts val="0"/>
              </a:spcBef>
              <a:spcAft>
                <a:spcPts val="0"/>
              </a:spcAft>
              <a:buSzPts val="2300"/>
              <a:buChar char="●"/>
            </a:pPr>
            <a:r>
              <a:rPr lang="en-US"/>
              <a:t>Also note these are not the only solution, you may well come up with a different set of instructions which produce the same shape.  Remember there is often more than one solution to a problem.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Downward Triangle</a:t>
            </a:r>
            <a:endParaRPr/>
          </a:p>
        </p:txBody>
      </p:sp>
      <p:sp>
        <p:nvSpPr>
          <p:cNvPr id="102" name="Google Shape;102;p18"/>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Clr>
                <a:schemeClr val="dk1"/>
              </a:buClr>
              <a:buSzPts val="1100"/>
              <a:buFont typeface="Arial"/>
              <a:buNone/>
            </a:pPr>
            <a:r>
              <a:rPr lang="en-US"/>
              <a:t>import turtle</a:t>
            </a:r>
            <a:endParaRPr/>
          </a:p>
          <a:p>
            <a:pPr marL="0" lvl="0" indent="0" algn="l" rtl="0">
              <a:spcBef>
                <a:spcPts val="750"/>
              </a:spcBef>
              <a:spcAft>
                <a:spcPts val="0"/>
              </a:spcAft>
              <a:buClr>
                <a:schemeClr val="dk1"/>
              </a:buClr>
              <a:buSzPts val="1100"/>
              <a:buFont typeface="Arial"/>
              <a:buNone/>
            </a:pPr>
            <a:endParaRPr/>
          </a:p>
          <a:p>
            <a:pPr marL="0" lvl="0" indent="0" algn="l" rtl="0">
              <a:spcBef>
                <a:spcPts val="750"/>
              </a:spcBef>
              <a:spcAft>
                <a:spcPts val="0"/>
              </a:spcAft>
              <a:buClr>
                <a:schemeClr val="dk1"/>
              </a:buClr>
              <a:buSzPts val="1100"/>
              <a:buFont typeface="Arial"/>
              <a:buNone/>
            </a:pPr>
            <a:r>
              <a:rPr lang="en-US"/>
              <a:t>t = turtle.Turtle()</a:t>
            </a:r>
            <a:endParaRPr/>
          </a:p>
          <a:p>
            <a:pPr marL="0" lvl="0" indent="0" algn="l" rtl="0">
              <a:spcBef>
                <a:spcPts val="750"/>
              </a:spcBef>
              <a:spcAft>
                <a:spcPts val="0"/>
              </a:spcAft>
              <a:buClr>
                <a:schemeClr val="dk1"/>
              </a:buClr>
              <a:buSzPts val="1100"/>
              <a:buFont typeface="Arial"/>
              <a:buNone/>
            </a:pPr>
            <a:r>
              <a:rPr lang="en-US"/>
              <a:t>t.forward(50)</a:t>
            </a:r>
            <a:endParaRPr/>
          </a:p>
          <a:p>
            <a:pPr marL="0" lvl="0" indent="0" algn="l" rtl="0">
              <a:spcBef>
                <a:spcPts val="750"/>
              </a:spcBef>
              <a:spcAft>
                <a:spcPts val="0"/>
              </a:spcAft>
              <a:buClr>
                <a:schemeClr val="dk1"/>
              </a:buClr>
              <a:buSzPts val="1100"/>
              <a:buFont typeface="Arial"/>
              <a:buNone/>
            </a:pPr>
            <a:r>
              <a:rPr lang="en-US"/>
              <a:t>t.right(120)</a:t>
            </a:r>
            <a:endParaRPr/>
          </a:p>
          <a:p>
            <a:pPr marL="0" lvl="0" indent="0" algn="l" rtl="0">
              <a:spcBef>
                <a:spcPts val="750"/>
              </a:spcBef>
              <a:spcAft>
                <a:spcPts val="0"/>
              </a:spcAft>
              <a:buClr>
                <a:schemeClr val="dk1"/>
              </a:buClr>
              <a:buSzPts val="1100"/>
              <a:buFont typeface="Arial"/>
              <a:buNone/>
            </a:pPr>
            <a:r>
              <a:rPr lang="en-US"/>
              <a:t>t.forward(50)</a:t>
            </a:r>
            <a:endParaRPr/>
          </a:p>
          <a:p>
            <a:pPr marL="0" lvl="0" indent="0" algn="l" rtl="0">
              <a:spcBef>
                <a:spcPts val="750"/>
              </a:spcBef>
              <a:spcAft>
                <a:spcPts val="0"/>
              </a:spcAft>
              <a:buClr>
                <a:schemeClr val="dk1"/>
              </a:buClr>
              <a:buSzPts val="1100"/>
              <a:buFont typeface="Arial"/>
              <a:buNone/>
            </a:pPr>
            <a:r>
              <a:rPr lang="en-US"/>
              <a:t>t.right(120)</a:t>
            </a:r>
            <a:endParaRPr/>
          </a:p>
          <a:p>
            <a:pPr marL="0" lvl="0" indent="0" algn="l" rtl="0">
              <a:spcBef>
                <a:spcPts val="750"/>
              </a:spcBef>
              <a:spcAft>
                <a:spcPts val="0"/>
              </a:spcAft>
              <a:buClr>
                <a:schemeClr val="dk1"/>
              </a:buClr>
              <a:buSzPts val="1100"/>
              <a:buFont typeface="Arial"/>
              <a:buNone/>
            </a:pPr>
            <a:r>
              <a:rPr lang="en-US"/>
              <a:t>t.forward(50)</a:t>
            </a:r>
            <a:endParaRPr/>
          </a:p>
          <a:p>
            <a:pPr marL="0" lvl="0" indent="0" algn="l" rtl="0">
              <a:spcBef>
                <a:spcPts val="750"/>
              </a:spcBef>
              <a:spcAft>
                <a:spcPts val="0"/>
              </a:spcAft>
              <a:buNone/>
            </a:pPr>
            <a:endParaRPr/>
          </a:p>
        </p:txBody>
      </p:sp>
      <p:pic>
        <p:nvPicPr>
          <p:cNvPr id="103" name="Google Shape;103;p18"/>
          <p:cNvPicPr preferRelativeResize="0"/>
          <p:nvPr/>
        </p:nvPicPr>
        <p:blipFill>
          <a:blip r:embed="rId3">
            <a:alphaModFix/>
          </a:blip>
          <a:stretch>
            <a:fillRect/>
          </a:stretch>
        </p:blipFill>
        <p:spPr>
          <a:xfrm>
            <a:off x="7586663" y="399288"/>
            <a:ext cx="828675" cy="5429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9"/>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Upward Triangle</a:t>
            </a:r>
            <a:endParaRPr/>
          </a:p>
        </p:txBody>
      </p:sp>
      <p:sp>
        <p:nvSpPr>
          <p:cNvPr id="109" name="Google Shape;109;p19"/>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None/>
            </a:pPr>
            <a:r>
              <a:rPr lang="en-US"/>
              <a:t>import turtle</a:t>
            </a:r>
            <a:endParaRPr/>
          </a:p>
          <a:p>
            <a:pPr marL="0" lvl="0" indent="0" algn="l" rtl="0">
              <a:spcBef>
                <a:spcPts val="750"/>
              </a:spcBef>
              <a:spcAft>
                <a:spcPts val="0"/>
              </a:spcAft>
              <a:buNone/>
            </a:pPr>
            <a:endParaRPr/>
          </a:p>
          <a:p>
            <a:pPr marL="0" lvl="0" indent="0" algn="l" rtl="0">
              <a:spcBef>
                <a:spcPts val="750"/>
              </a:spcBef>
              <a:spcAft>
                <a:spcPts val="0"/>
              </a:spcAft>
              <a:buNone/>
            </a:pPr>
            <a:r>
              <a:rPr lang="en-US"/>
              <a:t>t = turtle.Turtle()</a:t>
            </a:r>
            <a:endParaRPr/>
          </a:p>
          <a:p>
            <a:pPr marL="0" lvl="0" indent="0" algn="l" rtl="0">
              <a:spcBef>
                <a:spcPts val="750"/>
              </a:spcBef>
              <a:spcAft>
                <a:spcPts val="0"/>
              </a:spcAft>
              <a:buNone/>
            </a:pPr>
            <a:r>
              <a:rPr lang="en-US"/>
              <a:t>t.forward(50)</a:t>
            </a:r>
            <a:endParaRPr/>
          </a:p>
          <a:p>
            <a:pPr marL="0" lvl="0" indent="0" algn="l" rtl="0">
              <a:spcBef>
                <a:spcPts val="750"/>
              </a:spcBef>
              <a:spcAft>
                <a:spcPts val="0"/>
              </a:spcAft>
              <a:buNone/>
            </a:pPr>
            <a:r>
              <a:rPr lang="en-US"/>
              <a:t>t.left(120)</a:t>
            </a:r>
            <a:endParaRPr/>
          </a:p>
          <a:p>
            <a:pPr marL="0" lvl="0" indent="0" algn="l" rtl="0">
              <a:spcBef>
                <a:spcPts val="750"/>
              </a:spcBef>
              <a:spcAft>
                <a:spcPts val="0"/>
              </a:spcAft>
              <a:buNone/>
            </a:pPr>
            <a:r>
              <a:rPr lang="en-US"/>
              <a:t>t.forward(50)</a:t>
            </a:r>
            <a:endParaRPr/>
          </a:p>
          <a:p>
            <a:pPr marL="0" lvl="0" indent="0" algn="l" rtl="0">
              <a:spcBef>
                <a:spcPts val="750"/>
              </a:spcBef>
              <a:spcAft>
                <a:spcPts val="0"/>
              </a:spcAft>
              <a:buNone/>
            </a:pPr>
            <a:r>
              <a:rPr lang="en-US"/>
              <a:t>t.left(120)</a:t>
            </a:r>
            <a:endParaRPr/>
          </a:p>
          <a:p>
            <a:pPr marL="0" lvl="0" indent="0" algn="l" rtl="0">
              <a:spcBef>
                <a:spcPts val="750"/>
              </a:spcBef>
              <a:spcAft>
                <a:spcPts val="0"/>
              </a:spcAft>
              <a:buNone/>
            </a:pPr>
            <a:r>
              <a:rPr lang="en-US"/>
              <a:t>t.forward(50)</a:t>
            </a:r>
            <a:endParaRPr/>
          </a:p>
        </p:txBody>
      </p:sp>
      <p:pic>
        <p:nvPicPr>
          <p:cNvPr id="110" name="Google Shape;110;p19"/>
          <p:cNvPicPr preferRelativeResize="0"/>
          <p:nvPr/>
        </p:nvPicPr>
        <p:blipFill>
          <a:blip r:embed="rId3">
            <a:alphaModFix/>
          </a:blip>
          <a:stretch>
            <a:fillRect/>
          </a:stretch>
        </p:blipFill>
        <p:spPr>
          <a:xfrm>
            <a:off x="7738213" y="394525"/>
            <a:ext cx="828675" cy="5524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0"/>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Equals Sign</a:t>
            </a:r>
            <a:endParaRPr/>
          </a:p>
        </p:txBody>
      </p:sp>
      <p:sp>
        <p:nvSpPr>
          <p:cNvPr id="116" name="Google Shape;116;p20"/>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Clr>
                <a:schemeClr val="dk1"/>
              </a:buClr>
              <a:buSzPts val="1100"/>
              <a:buFont typeface="Arial"/>
              <a:buNone/>
            </a:pPr>
            <a:r>
              <a:rPr lang="en-US"/>
              <a:t>t = turtle.Turtle()</a:t>
            </a:r>
            <a:endParaRPr/>
          </a:p>
          <a:p>
            <a:pPr marL="0" lvl="0" indent="0" algn="l" rtl="0">
              <a:spcBef>
                <a:spcPts val="750"/>
              </a:spcBef>
              <a:spcAft>
                <a:spcPts val="0"/>
              </a:spcAft>
              <a:buClr>
                <a:schemeClr val="dk1"/>
              </a:buClr>
              <a:buSzPts val="1100"/>
              <a:buFont typeface="Arial"/>
              <a:buNone/>
            </a:pPr>
            <a:r>
              <a:rPr lang="en-US"/>
              <a:t>t.forward(50)</a:t>
            </a:r>
            <a:endParaRPr/>
          </a:p>
          <a:p>
            <a:pPr marL="0" lvl="0" indent="0" algn="l" rtl="0">
              <a:spcBef>
                <a:spcPts val="750"/>
              </a:spcBef>
              <a:spcAft>
                <a:spcPts val="0"/>
              </a:spcAft>
              <a:buClr>
                <a:schemeClr val="dk1"/>
              </a:buClr>
              <a:buSzPts val="1100"/>
              <a:buFont typeface="Arial"/>
              <a:buNone/>
            </a:pPr>
            <a:r>
              <a:rPr lang="en-US"/>
              <a:t>t.right(90)</a:t>
            </a:r>
            <a:endParaRPr/>
          </a:p>
          <a:p>
            <a:pPr marL="0" lvl="0" indent="0" algn="l" rtl="0">
              <a:spcBef>
                <a:spcPts val="750"/>
              </a:spcBef>
              <a:spcAft>
                <a:spcPts val="0"/>
              </a:spcAft>
              <a:buClr>
                <a:schemeClr val="dk1"/>
              </a:buClr>
              <a:buSzPts val="1100"/>
              <a:buFont typeface="Arial"/>
              <a:buNone/>
            </a:pPr>
            <a:r>
              <a:rPr lang="en-US"/>
              <a:t>t.penup()</a:t>
            </a:r>
            <a:endParaRPr/>
          </a:p>
          <a:p>
            <a:pPr marL="0" lvl="0" indent="0" algn="l" rtl="0">
              <a:spcBef>
                <a:spcPts val="750"/>
              </a:spcBef>
              <a:spcAft>
                <a:spcPts val="0"/>
              </a:spcAft>
              <a:buClr>
                <a:schemeClr val="dk1"/>
              </a:buClr>
              <a:buSzPts val="1100"/>
              <a:buFont typeface="Arial"/>
              <a:buNone/>
            </a:pPr>
            <a:r>
              <a:rPr lang="en-US"/>
              <a:t>t.forward(25)</a:t>
            </a:r>
            <a:endParaRPr/>
          </a:p>
          <a:p>
            <a:pPr marL="0" lvl="0" indent="0" algn="l" rtl="0">
              <a:spcBef>
                <a:spcPts val="750"/>
              </a:spcBef>
              <a:spcAft>
                <a:spcPts val="0"/>
              </a:spcAft>
              <a:buClr>
                <a:schemeClr val="dk1"/>
              </a:buClr>
              <a:buSzPts val="1100"/>
              <a:buFont typeface="Arial"/>
              <a:buNone/>
            </a:pPr>
            <a:r>
              <a:rPr lang="en-US"/>
              <a:t>t.right(90)</a:t>
            </a:r>
            <a:endParaRPr/>
          </a:p>
          <a:p>
            <a:pPr marL="0" lvl="0" indent="0" algn="l" rtl="0">
              <a:spcBef>
                <a:spcPts val="750"/>
              </a:spcBef>
              <a:spcAft>
                <a:spcPts val="0"/>
              </a:spcAft>
              <a:buClr>
                <a:schemeClr val="dk1"/>
              </a:buClr>
              <a:buSzPts val="1100"/>
              <a:buFont typeface="Arial"/>
              <a:buNone/>
            </a:pPr>
            <a:r>
              <a:rPr lang="en-US"/>
              <a:t>t.pendown()</a:t>
            </a:r>
            <a:endParaRPr/>
          </a:p>
          <a:p>
            <a:pPr marL="0" lvl="0" indent="0" algn="l" rtl="0">
              <a:spcBef>
                <a:spcPts val="750"/>
              </a:spcBef>
              <a:spcAft>
                <a:spcPts val="0"/>
              </a:spcAft>
              <a:buClr>
                <a:schemeClr val="dk1"/>
              </a:buClr>
              <a:buSzPts val="1100"/>
              <a:buFont typeface="Arial"/>
              <a:buNone/>
            </a:pPr>
            <a:r>
              <a:rPr lang="en-US"/>
              <a:t>t.forward(50)</a:t>
            </a:r>
            <a:endParaRPr/>
          </a:p>
          <a:p>
            <a:pPr marL="0" lvl="0" indent="0" algn="l" rtl="0">
              <a:spcBef>
                <a:spcPts val="750"/>
              </a:spcBef>
              <a:spcAft>
                <a:spcPts val="0"/>
              </a:spcAft>
              <a:buNone/>
            </a:pPr>
            <a:endParaRPr/>
          </a:p>
        </p:txBody>
      </p:sp>
      <p:pic>
        <p:nvPicPr>
          <p:cNvPr id="117" name="Google Shape;117;p20"/>
          <p:cNvPicPr preferRelativeResize="0"/>
          <p:nvPr/>
        </p:nvPicPr>
        <p:blipFill>
          <a:blip r:embed="rId3">
            <a:alphaModFix/>
          </a:blip>
          <a:stretch>
            <a:fillRect/>
          </a:stretch>
        </p:blipFill>
        <p:spPr>
          <a:xfrm>
            <a:off x="7690963" y="380238"/>
            <a:ext cx="790575" cy="5810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1"/>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Not equals sign</a:t>
            </a:r>
            <a:endParaRPr/>
          </a:p>
        </p:txBody>
      </p:sp>
      <p:sp>
        <p:nvSpPr>
          <p:cNvPr id="123" name="Google Shape;123;p21"/>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fontScale="40000" lnSpcReduction="20000"/>
          </a:bodyPr>
          <a:lstStyle/>
          <a:p>
            <a:pPr marL="0" lvl="0" indent="0" algn="l" rtl="0">
              <a:spcBef>
                <a:spcPts val="750"/>
              </a:spcBef>
              <a:spcAft>
                <a:spcPts val="0"/>
              </a:spcAft>
              <a:buClr>
                <a:schemeClr val="dk1"/>
              </a:buClr>
              <a:buSzPct val="42307"/>
              <a:buFont typeface="Arial"/>
              <a:buNone/>
            </a:pPr>
            <a:r>
              <a:rPr lang="en-US"/>
              <a:t>import turtle</a:t>
            </a:r>
            <a:endParaRPr/>
          </a:p>
          <a:p>
            <a:pPr marL="0" lvl="0" indent="0" algn="l" rtl="0">
              <a:spcBef>
                <a:spcPts val="750"/>
              </a:spcBef>
              <a:spcAft>
                <a:spcPts val="0"/>
              </a:spcAft>
              <a:buClr>
                <a:schemeClr val="dk1"/>
              </a:buClr>
              <a:buSzPct val="42307"/>
              <a:buFont typeface="Arial"/>
              <a:buNone/>
            </a:pPr>
            <a:endParaRPr/>
          </a:p>
          <a:p>
            <a:pPr marL="0" lvl="0" indent="0" algn="l" rtl="0">
              <a:spcBef>
                <a:spcPts val="750"/>
              </a:spcBef>
              <a:spcAft>
                <a:spcPts val="0"/>
              </a:spcAft>
              <a:buClr>
                <a:schemeClr val="dk1"/>
              </a:buClr>
              <a:buSzPct val="42307"/>
              <a:buFont typeface="Arial"/>
              <a:buNone/>
            </a:pPr>
            <a:r>
              <a:rPr lang="en-US"/>
              <a:t>t = turtle.Turtle()</a:t>
            </a:r>
            <a:endParaRPr/>
          </a:p>
          <a:p>
            <a:pPr marL="0" lvl="0" indent="0" algn="l" rtl="0">
              <a:spcBef>
                <a:spcPts val="750"/>
              </a:spcBef>
              <a:spcAft>
                <a:spcPts val="0"/>
              </a:spcAft>
              <a:buClr>
                <a:schemeClr val="dk1"/>
              </a:buClr>
              <a:buSzPct val="42307"/>
              <a:buFont typeface="Arial"/>
              <a:buNone/>
            </a:pPr>
            <a:r>
              <a:rPr lang="en-US"/>
              <a:t>t.forward(50)</a:t>
            </a:r>
            <a:endParaRPr/>
          </a:p>
          <a:p>
            <a:pPr marL="0" lvl="0" indent="0" algn="l" rtl="0">
              <a:spcBef>
                <a:spcPts val="750"/>
              </a:spcBef>
              <a:spcAft>
                <a:spcPts val="0"/>
              </a:spcAft>
              <a:buClr>
                <a:schemeClr val="dk1"/>
              </a:buClr>
              <a:buSzPct val="42307"/>
              <a:buFont typeface="Arial"/>
              <a:buNone/>
            </a:pPr>
            <a:r>
              <a:rPr lang="en-US"/>
              <a:t>t.right(90)</a:t>
            </a:r>
            <a:endParaRPr/>
          </a:p>
          <a:p>
            <a:pPr marL="0" lvl="0" indent="0" algn="l" rtl="0">
              <a:spcBef>
                <a:spcPts val="750"/>
              </a:spcBef>
              <a:spcAft>
                <a:spcPts val="0"/>
              </a:spcAft>
              <a:buClr>
                <a:schemeClr val="dk1"/>
              </a:buClr>
              <a:buSzPct val="42307"/>
              <a:buFont typeface="Arial"/>
              <a:buNone/>
            </a:pPr>
            <a:r>
              <a:rPr lang="en-US"/>
              <a:t>t.penup()</a:t>
            </a:r>
            <a:endParaRPr/>
          </a:p>
          <a:p>
            <a:pPr marL="0" lvl="0" indent="0" algn="l" rtl="0">
              <a:spcBef>
                <a:spcPts val="750"/>
              </a:spcBef>
              <a:spcAft>
                <a:spcPts val="0"/>
              </a:spcAft>
              <a:buClr>
                <a:schemeClr val="dk1"/>
              </a:buClr>
              <a:buSzPct val="42307"/>
              <a:buFont typeface="Arial"/>
              <a:buNone/>
            </a:pPr>
            <a:r>
              <a:rPr lang="en-US"/>
              <a:t>t.forward(25)</a:t>
            </a:r>
            <a:endParaRPr/>
          </a:p>
          <a:p>
            <a:pPr marL="0" lvl="0" indent="0" algn="l" rtl="0">
              <a:spcBef>
                <a:spcPts val="750"/>
              </a:spcBef>
              <a:spcAft>
                <a:spcPts val="0"/>
              </a:spcAft>
              <a:buClr>
                <a:schemeClr val="dk1"/>
              </a:buClr>
              <a:buSzPct val="42307"/>
              <a:buFont typeface="Arial"/>
              <a:buNone/>
            </a:pPr>
            <a:r>
              <a:rPr lang="en-US"/>
              <a:t>t.right(90)</a:t>
            </a:r>
            <a:endParaRPr/>
          </a:p>
          <a:p>
            <a:pPr marL="0" lvl="0" indent="0" algn="l" rtl="0">
              <a:spcBef>
                <a:spcPts val="750"/>
              </a:spcBef>
              <a:spcAft>
                <a:spcPts val="0"/>
              </a:spcAft>
              <a:buClr>
                <a:schemeClr val="dk1"/>
              </a:buClr>
              <a:buSzPct val="42307"/>
              <a:buFont typeface="Arial"/>
              <a:buNone/>
            </a:pPr>
            <a:r>
              <a:rPr lang="en-US"/>
              <a:t>t.pendown()</a:t>
            </a:r>
            <a:endParaRPr/>
          </a:p>
          <a:p>
            <a:pPr marL="0" lvl="0" indent="0" algn="l" rtl="0">
              <a:spcBef>
                <a:spcPts val="750"/>
              </a:spcBef>
              <a:spcAft>
                <a:spcPts val="0"/>
              </a:spcAft>
              <a:buClr>
                <a:schemeClr val="dk1"/>
              </a:buClr>
              <a:buSzPct val="42307"/>
              <a:buFont typeface="Arial"/>
              <a:buNone/>
            </a:pPr>
            <a:r>
              <a:rPr lang="en-US"/>
              <a:t>t.forward(50)</a:t>
            </a:r>
            <a:endParaRPr/>
          </a:p>
          <a:p>
            <a:pPr marL="0" lvl="0" indent="0" algn="l" rtl="0">
              <a:spcBef>
                <a:spcPts val="750"/>
              </a:spcBef>
              <a:spcAft>
                <a:spcPts val="0"/>
              </a:spcAft>
              <a:buClr>
                <a:schemeClr val="dk1"/>
              </a:buClr>
              <a:buSzPct val="42307"/>
              <a:buFont typeface="Arial"/>
              <a:buNone/>
            </a:pPr>
            <a:r>
              <a:rPr lang="en-US"/>
              <a:t>t.penup()</a:t>
            </a:r>
            <a:endParaRPr/>
          </a:p>
          <a:p>
            <a:pPr marL="0" lvl="0" indent="0" algn="l" rtl="0">
              <a:spcBef>
                <a:spcPts val="750"/>
              </a:spcBef>
              <a:spcAft>
                <a:spcPts val="0"/>
              </a:spcAft>
              <a:buClr>
                <a:schemeClr val="dk1"/>
              </a:buClr>
              <a:buSzPct val="42307"/>
              <a:buFont typeface="Arial"/>
              <a:buNone/>
            </a:pPr>
            <a:r>
              <a:rPr lang="en-US"/>
              <a:t>t.left(90)</a:t>
            </a:r>
            <a:endParaRPr/>
          </a:p>
          <a:p>
            <a:pPr marL="0" lvl="0" indent="0" algn="l" rtl="0">
              <a:spcBef>
                <a:spcPts val="750"/>
              </a:spcBef>
              <a:spcAft>
                <a:spcPts val="0"/>
              </a:spcAft>
              <a:buClr>
                <a:schemeClr val="dk1"/>
              </a:buClr>
              <a:buSzPct val="42307"/>
              <a:buFont typeface="Arial"/>
              <a:buNone/>
            </a:pPr>
            <a:r>
              <a:rPr lang="en-US"/>
              <a:t>t.forward(10)</a:t>
            </a:r>
            <a:endParaRPr/>
          </a:p>
          <a:p>
            <a:pPr marL="0" lvl="0" indent="0" algn="l" rtl="0">
              <a:spcBef>
                <a:spcPts val="750"/>
              </a:spcBef>
              <a:spcAft>
                <a:spcPts val="0"/>
              </a:spcAft>
              <a:buClr>
                <a:schemeClr val="dk1"/>
              </a:buClr>
              <a:buSzPct val="42307"/>
              <a:buFont typeface="Arial"/>
              <a:buNone/>
            </a:pPr>
            <a:r>
              <a:rPr lang="en-US"/>
              <a:t>t.left(135)</a:t>
            </a:r>
            <a:endParaRPr/>
          </a:p>
          <a:p>
            <a:pPr marL="0" lvl="0" indent="0" algn="l" rtl="0">
              <a:spcBef>
                <a:spcPts val="750"/>
              </a:spcBef>
              <a:spcAft>
                <a:spcPts val="0"/>
              </a:spcAft>
              <a:buClr>
                <a:schemeClr val="dk1"/>
              </a:buClr>
              <a:buSzPct val="42307"/>
              <a:buFont typeface="Arial"/>
              <a:buNone/>
            </a:pPr>
            <a:r>
              <a:rPr lang="en-US"/>
              <a:t>t.pendown()</a:t>
            </a:r>
            <a:endParaRPr/>
          </a:p>
          <a:p>
            <a:pPr marL="0" lvl="0" indent="0" algn="l" rtl="0">
              <a:spcBef>
                <a:spcPts val="750"/>
              </a:spcBef>
              <a:spcAft>
                <a:spcPts val="0"/>
              </a:spcAft>
              <a:buNone/>
            </a:pPr>
            <a:r>
              <a:rPr lang="en-US"/>
              <a:t>t.forward(70)</a:t>
            </a:r>
            <a:endParaRPr/>
          </a:p>
        </p:txBody>
      </p:sp>
      <p:pic>
        <p:nvPicPr>
          <p:cNvPr id="124" name="Google Shape;124;p21"/>
          <p:cNvPicPr preferRelativeResize="0"/>
          <p:nvPr/>
        </p:nvPicPr>
        <p:blipFill>
          <a:blip r:embed="rId3">
            <a:alphaModFix/>
          </a:blip>
          <a:stretch>
            <a:fillRect/>
          </a:stretch>
        </p:blipFill>
        <p:spPr>
          <a:xfrm>
            <a:off x="7619263" y="432638"/>
            <a:ext cx="876300" cy="6953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2"/>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Lines…circles?</a:t>
            </a:r>
            <a:endParaRPr/>
          </a:p>
        </p:txBody>
      </p:sp>
      <p:sp>
        <p:nvSpPr>
          <p:cNvPr id="130" name="Google Shape;130;p22"/>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How do we draw a circle?</a:t>
            </a:r>
            <a:endParaRPr/>
          </a:p>
          <a:p>
            <a:pPr marL="457200" lvl="0" indent="-374650" algn="l" rtl="0">
              <a:spcBef>
                <a:spcPts val="0"/>
              </a:spcBef>
              <a:spcAft>
                <a:spcPts val="0"/>
              </a:spcAft>
              <a:buSzPts val="2300"/>
              <a:buChar char="●"/>
            </a:pPr>
            <a:r>
              <a:rPr lang="en-US"/>
              <a:t>Effectively you draw a dot, move left or right 1 degree, draw another dot, and do that again and again until you’ve reached 360 degrees.</a:t>
            </a:r>
            <a:endParaRPr/>
          </a:p>
          <a:p>
            <a:pPr marL="457200" lvl="0" indent="-374650" algn="l" rtl="0">
              <a:spcBef>
                <a:spcPts val="0"/>
              </a:spcBef>
              <a:spcAft>
                <a:spcPts val="0"/>
              </a:spcAft>
              <a:buSzPts val="2300"/>
              <a:buChar char="●"/>
            </a:pPr>
            <a:r>
              <a:rPr lang="en-US"/>
              <a:t>That will be a lot of lines:</a:t>
            </a:r>
            <a:endParaRPr/>
          </a:p>
          <a:p>
            <a:pPr marL="914400" lvl="1" indent="-381000" algn="l" rtl="0">
              <a:spcBef>
                <a:spcPts val="0"/>
              </a:spcBef>
              <a:spcAft>
                <a:spcPts val="0"/>
              </a:spcAft>
              <a:buSzPts val="2400"/>
              <a:buChar char="○"/>
            </a:pPr>
            <a:r>
              <a:rPr lang="en-US"/>
              <a:t>t.forward(1)</a:t>
            </a:r>
            <a:endParaRPr/>
          </a:p>
          <a:p>
            <a:pPr marL="914400" lvl="1" indent="-381000" algn="l" rtl="0">
              <a:spcBef>
                <a:spcPts val="0"/>
              </a:spcBef>
              <a:spcAft>
                <a:spcPts val="0"/>
              </a:spcAft>
              <a:buSzPts val="2400"/>
              <a:buChar char="○"/>
            </a:pPr>
            <a:r>
              <a:rPr lang="en-US"/>
              <a:t>t.right(1)</a:t>
            </a:r>
            <a:endParaRPr/>
          </a:p>
          <a:p>
            <a:pPr marL="914400" lvl="1" indent="-381000" algn="l" rtl="0">
              <a:spcBef>
                <a:spcPts val="0"/>
              </a:spcBef>
              <a:spcAft>
                <a:spcPts val="0"/>
              </a:spcAft>
              <a:buSzPts val="2400"/>
              <a:buChar char="○"/>
            </a:pPr>
            <a:r>
              <a:rPr lang="en-US"/>
              <a:t>t.forward(1)</a:t>
            </a:r>
            <a:endParaRPr/>
          </a:p>
          <a:p>
            <a:pPr marL="914400" lvl="1" indent="-381000" algn="l" rtl="0">
              <a:spcBef>
                <a:spcPts val="0"/>
              </a:spcBef>
              <a:spcAft>
                <a:spcPts val="0"/>
              </a:spcAft>
              <a:buSzPts val="2400"/>
              <a:buChar char="○"/>
            </a:pPr>
            <a:r>
              <a:rPr lang="en-US"/>
              <a:t>t.right(1)</a:t>
            </a:r>
            <a:endParaRPr/>
          </a:p>
          <a:p>
            <a:pPr marL="457200" lvl="0" indent="-374650" algn="l" rtl="0">
              <a:spcBef>
                <a:spcPts val="0"/>
              </a:spcBef>
              <a:spcAft>
                <a:spcPts val="0"/>
              </a:spcAft>
              <a:buSzPts val="2300"/>
              <a:buChar char="●"/>
            </a:pPr>
            <a:r>
              <a:rPr lang="en-US"/>
              <a:t>Surely there is a better way?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4"/>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 Circle</a:t>
            </a:r>
            <a:endParaRPr/>
          </a:p>
        </p:txBody>
      </p:sp>
      <p:sp>
        <p:nvSpPr>
          <p:cNvPr id="142" name="Google Shape;142;p24"/>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Clr>
                <a:schemeClr val="dk1"/>
              </a:buClr>
              <a:buSzPts val="1100"/>
              <a:buFont typeface="Arial"/>
              <a:buNone/>
            </a:pPr>
            <a:r>
              <a:rPr lang="en-US" dirty="0"/>
              <a:t>import turtle</a:t>
            </a:r>
            <a:endParaRPr dirty="0"/>
          </a:p>
          <a:p>
            <a:pPr marL="0" lvl="0" indent="0" algn="l" rtl="0">
              <a:spcBef>
                <a:spcPts val="750"/>
              </a:spcBef>
              <a:spcAft>
                <a:spcPts val="0"/>
              </a:spcAft>
              <a:buClr>
                <a:schemeClr val="dk1"/>
              </a:buClr>
              <a:buSzPts val="1100"/>
              <a:buFont typeface="Arial"/>
              <a:buNone/>
            </a:pPr>
            <a:endParaRPr dirty="0"/>
          </a:p>
          <a:p>
            <a:pPr marL="0" lvl="0" indent="0" algn="l" rtl="0">
              <a:spcBef>
                <a:spcPts val="750"/>
              </a:spcBef>
              <a:spcAft>
                <a:spcPts val="0"/>
              </a:spcAft>
              <a:buClr>
                <a:schemeClr val="dk1"/>
              </a:buClr>
              <a:buSzPts val="1100"/>
              <a:buFont typeface="Arial"/>
              <a:buNone/>
            </a:pPr>
            <a:r>
              <a:rPr lang="en-US" dirty="0"/>
              <a:t>t = </a:t>
            </a:r>
            <a:r>
              <a:rPr lang="en-US" dirty="0" err="1"/>
              <a:t>turtle.Turtle</a:t>
            </a:r>
            <a:r>
              <a:rPr lang="en-US" dirty="0"/>
              <a:t>()</a:t>
            </a:r>
            <a:endParaRPr dirty="0"/>
          </a:p>
          <a:p>
            <a:pPr marL="0" lvl="0" indent="0" algn="l" rtl="0">
              <a:spcBef>
                <a:spcPts val="750"/>
              </a:spcBef>
              <a:spcAft>
                <a:spcPts val="0"/>
              </a:spcAft>
              <a:buClr>
                <a:schemeClr val="dk1"/>
              </a:buClr>
              <a:buSzPts val="1100"/>
              <a:buFont typeface="Arial"/>
              <a:buNone/>
            </a:pPr>
            <a:r>
              <a:rPr lang="en-US" dirty="0" err="1"/>
              <a:t>i</a:t>
            </a:r>
            <a:r>
              <a:rPr lang="en-US" dirty="0"/>
              <a:t>=1</a:t>
            </a:r>
            <a:endParaRPr dirty="0"/>
          </a:p>
          <a:p>
            <a:pPr marL="0" lvl="0" indent="0" algn="l" rtl="0">
              <a:spcBef>
                <a:spcPts val="750"/>
              </a:spcBef>
              <a:spcAft>
                <a:spcPts val="0"/>
              </a:spcAft>
              <a:buClr>
                <a:schemeClr val="dk1"/>
              </a:buClr>
              <a:buSzPts val="1100"/>
              <a:buFont typeface="Arial"/>
              <a:buNone/>
            </a:pPr>
            <a:r>
              <a:rPr lang="en-US" dirty="0"/>
              <a:t>while </a:t>
            </a:r>
            <a:r>
              <a:rPr lang="en-US" dirty="0" err="1"/>
              <a:t>i</a:t>
            </a:r>
            <a:r>
              <a:rPr lang="en-US" dirty="0"/>
              <a:t>&lt;360:</a:t>
            </a:r>
            <a:endParaRPr dirty="0"/>
          </a:p>
          <a:p>
            <a:pPr marL="0" lvl="0" indent="0" algn="l" rtl="0">
              <a:spcBef>
                <a:spcPts val="750"/>
              </a:spcBef>
              <a:spcAft>
                <a:spcPts val="0"/>
              </a:spcAft>
              <a:buClr>
                <a:schemeClr val="dk1"/>
              </a:buClr>
              <a:buSzPts val="1100"/>
              <a:buFont typeface="Arial"/>
              <a:buNone/>
            </a:pPr>
            <a:r>
              <a:rPr lang="en-US" dirty="0"/>
              <a:t>  </a:t>
            </a:r>
            <a:r>
              <a:rPr lang="en-US" dirty="0" err="1"/>
              <a:t>t.forward</a:t>
            </a:r>
            <a:r>
              <a:rPr lang="en-US" dirty="0"/>
              <a:t>(1)</a:t>
            </a:r>
            <a:endParaRPr dirty="0"/>
          </a:p>
          <a:p>
            <a:pPr marL="0" lvl="0" indent="0" algn="l" rtl="0">
              <a:spcBef>
                <a:spcPts val="750"/>
              </a:spcBef>
              <a:spcAft>
                <a:spcPts val="0"/>
              </a:spcAft>
              <a:buClr>
                <a:schemeClr val="dk1"/>
              </a:buClr>
              <a:buSzPts val="1100"/>
              <a:buFont typeface="Arial"/>
              <a:buNone/>
            </a:pPr>
            <a:r>
              <a:rPr lang="en-US" dirty="0"/>
              <a:t>  </a:t>
            </a:r>
            <a:r>
              <a:rPr lang="en-US" dirty="0" err="1"/>
              <a:t>t.right</a:t>
            </a:r>
            <a:r>
              <a:rPr lang="en-US" dirty="0"/>
              <a:t>(1)</a:t>
            </a:r>
            <a:endParaRPr dirty="0"/>
          </a:p>
          <a:p>
            <a:pPr marL="0" lvl="0" indent="0" algn="l" rtl="0">
              <a:spcBef>
                <a:spcPts val="750"/>
              </a:spcBef>
              <a:spcAft>
                <a:spcPts val="0"/>
              </a:spcAft>
              <a:buClr>
                <a:schemeClr val="dk1"/>
              </a:buClr>
              <a:buSzPts val="1100"/>
              <a:buFont typeface="Arial"/>
              <a:buNone/>
            </a:pPr>
            <a:r>
              <a:rPr lang="en-US" dirty="0"/>
              <a:t>  </a:t>
            </a:r>
            <a:r>
              <a:rPr lang="en-US" dirty="0" err="1"/>
              <a:t>i</a:t>
            </a:r>
            <a:r>
              <a:rPr lang="en-US" dirty="0"/>
              <a:t>=i+1</a:t>
            </a:r>
            <a:endParaRPr dirty="0"/>
          </a:p>
          <a:p>
            <a:pPr marL="0" lvl="0" indent="0" algn="l" rtl="0">
              <a:spcBef>
                <a:spcPts val="750"/>
              </a:spcBef>
              <a:spcAft>
                <a:spcPts val="0"/>
              </a:spcAft>
              <a:buNone/>
            </a:pPr>
            <a:endParaRPr dirty="0"/>
          </a:p>
        </p:txBody>
      </p:sp>
      <p:pic>
        <p:nvPicPr>
          <p:cNvPr id="143" name="Google Shape;143;p24"/>
          <p:cNvPicPr preferRelativeResize="0"/>
          <p:nvPr/>
        </p:nvPicPr>
        <p:blipFill>
          <a:blip r:embed="rId3">
            <a:alphaModFix/>
          </a:blip>
          <a:stretch>
            <a:fillRect/>
          </a:stretch>
        </p:blipFill>
        <p:spPr>
          <a:xfrm>
            <a:off x="6012938" y="2265900"/>
            <a:ext cx="1609725" cy="12954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6"/>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Your turn</a:t>
            </a:r>
            <a:endParaRPr/>
          </a:p>
        </p:txBody>
      </p:sp>
      <p:sp>
        <p:nvSpPr>
          <p:cNvPr id="155" name="Google Shape;155;p26"/>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Draw a semi circle</a:t>
            </a:r>
            <a:br>
              <a:rPr lang="en-US"/>
            </a:br>
            <a:br>
              <a:rPr lang="en-US"/>
            </a:br>
            <a:br>
              <a:rPr lang="en-US"/>
            </a:br>
            <a:r>
              <a:rPr lang="en-US"/>
              <a:t>Note this is a bit tricky…the turtle points to the right when you start, but you probably want him to point down to start with, otherwise you’ll get a sideways semicircle.  </a:t>
            </a:r>
            <a:endParaRPr/>
          </a:p>
        </p:txBody>
      </p:sp>
      <p:pic>
        <p:nvPicPr>
          <p:cNvPr id="156" name="Google Shape;156;p26"/>
          <p:cNvPicPr preferRelativeResize="0"/>
          <p:nvPr/>
        </p:nvPicPr>
        <p:blipFill>
          <a:blip r:embed="rId3">
            <a:alphaModFix/>
          </a:blip>
          <a:stretch>
            <a:fillRect/>
          </a:stretch>
        </p:blipFill>
        <p:spPr>
          <a:xfrm>
            <a:off x="6362613" y="959788"/>
            <a:ext cx="1590675" cy="6762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6"/>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The main replit screen looks like this:</a:t>
            </a:r>
            <a:endParaRPr/>
          </a:p>
        </p:txBody>
      </p:sp>
      <p:sp>
        <p:nvSpPr>
          <p:cNvPr id="220" name="Google Shape;220;p36"/>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0" lvl="0" indent="0" algn="l" rtl="0">
              <a:spcBef>
                <a:spcPts val="750"/>
              </a:spcBef>
              <a:spcAft>
                <a:spcPts val="0"/>
              </a:spcAft>
              <a:buNone/>
            </a:pPr>
            <a:endParaRPr/>
          </a:p>
        </p:txBody>
      </p:sp>
      <p:pic>
        <p:nvPicPr>
          <p:cNvPr id="221" name="Google Shape;221;p36"/>
          <p:cNvPicPr preferRelativeResize="0"/>
          <p:nvPr/>
        </p:nvPicPr>
        <p:blipFill>
          <a:blip r:embed="rId3">
            <a:alphaModFix/>
          </a:blip>
          <a:stretch>
            <a:fillRect/>
          </a:stretch>
        </p:blipFill>
        <p:spPr>
          <a:xfrm>
            <a:off x="369875" y="959800"/>
            <a:ext cx="6458775" cy="3290526"/>
          </a:xfrm>
          <a:prstGeom prst="rect">
            <a:avLst/>
          </a:prstGeom>
          <a:noFill/>
          <a:ln>
            <a:noFill/>
          </a:ln>
        </p:spPr>
      </p:pic>
      <p:sp>
        <p:nvSpPr>
          <p:cNvPr id="222" name="Google Shape;222;p36"/>
          <p:cNvSpPr txBox="1"/>
          <p:nvPr/>
        </p:nvSpPr>
        <p:spPr>
          <a:xfrm>
            <a:off x="6819200" y="971050"/>
            <a:ext cx="1894500" cy="312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US"/>
              <a:t>The center area is where you will write your instructions.</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US"/>
              <a:t>The right is where you will see the output</a:t>
            </a:r>
            <a:endParaRPr/>
          </a:p>
        </p:txBody>
      </p:sp>
      <p:cxnSp>
        <p:nvCxnSpPr>
          <p:cNvPr id="223" name="Google Shape;223;p36"/>
          <p:cNvCxnSpPr/>
          <p:nvPr/>
        </p:nvCxnSpPr>
        <p:spPr>
          <a:xfrm rot="10800000">
            <a:off x="6866650" y="2751950"/>
            <a:ext cx="1127100" cy="681900"/>
          </a:xfrm>
          <a:prstGeom prst="straightConnector1">
            <a:avLst/>
          </a:prstGeom>
          <a:noFill/>
          <a:ln w="9525" cap="flat" cmpd="sng">
            <a:solidFill>
              <a:schemeClr val="dk2"/>
            </a:solidFill>
            <a:prstDash val="solid"/>
            <a:round/>
            <a:headEnd type="none" w="med" len="med"/>
            <a:tailEnd type="triangle" w="med" len="med"/>
          </a:ln>
        </p:spPr>
      </p:cxnSp>
      <p:cxnSp>
        <p:nvCxnSpPr>
          <p:cNvPr id="224" name="Google Shape;224;p36"/>
          <p:cNvCxnSpPr/>
          <p:nvPr/>
        </p:nvCxnSpPr>
        <p:spPr>
          <a:xfrm flipH="1">
            <a:off x="3125100" y="1738300"/>
            <a:ext cx="4821300" cy="1487100"/>
          </a:xfrm>
          <a:prstGeom prst="straightConnector1">
            <a:avLst/>
          </a:prstGeom>
          <a:noFill/>
          <a:ln w="9525" cap="flat" cmpd="sng">
            <a:solidFill>
              <a:schemeClr val="dk2"/>
            </a:solidFill>
            <a:prstDash val="solid"/>
            <a:round/>
            <a:headEnd type="none" w="med" len="med"/>
            <a:tailEnd type="triangle" w="med" len="me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7"/>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Let’s make our first line</a:t>
            </a:r>
            <a:endParaRPr/>
          </a:p>
        </p:txBody>
      </p:sp>
      <p:sp>
        <p:nvSpPr>
          <p:cNvPr id="230" name="Google Shape;230;p37"/>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fontScale="92500" lnSpcReduction="10000"/>
          </a:bodyPr>
          <a:lstStyle/>
          <a:p>
            <a:pPr marL="457200" lvl="0" indent="-374650" algn="l" rtl="0">
              <a:spcBef>
                <a:spcPts val="750"/>
              </a:spcBef>
              <a:spcAft>
                <a:spcPts val="0"/>
              </a:spcAft>
              <a:buSzPts val="2300"/>
              <a:buChar char="●"/>
            </a:pPr>
            <a:r>
              <a:rPr lang="en-US" dirty="0"/>
              <a:t>Change the text in the center box to only include:</a:t>
            </a:r>
            <a:endParaRPr dirty="0"/>
          </a:p>
          <a:p>
            <a:pPr marL="0" lvl="0" indent="0" algn="l" rtl="0">
              <a:spcBef>
                <a:spcPts val="750"/>
              </a:spcBef>
              <a:spcAft>
                <a:spcPts val="0"/>
              </a:spcAft>
              <a:buNone/>
            </a:pPr>
            <a:endParaRPr dirty="0"/>
          </a:p>
          <a:p>
            <a:pPr marL="0" lvl="0" indent="0" algn="l" rtl="0">
              <a:spcBef>
                <a:spcPts val="750"/>
              </a:spcBef>
              <a:spcAft>
                <a:spcPts val="0"/>
              </a:spcAft>
              <a:buClr>
                <a:schemeClr val="dk1"/>
              </a:buClr>
              <a:buSzPts val="1100"/>
              <a:buFont typeface="Arial"/>
              <a:buNone/>
            </a:pPr>
            <a:r>
              <a:rPr lang="en-US" dirty="0"/>
              <a:t>import turtle</a:t>
            </a:r>
            <a:endParaRPr dirty="0"/>
          </a:p>
          <a:p>
            <a:pPr marL="0" lvl="0" indent="0" algn="l" rtl="0">
              <a:spcBef>
                <a:spcPts val="750"/>
              </a:spcBef>
              <a:spcAft>
                <a:spcPts val="0"/>
              </a:spcAft>
              <a:buClr>
                <a:schemeClr val="dk1"/>
              </a:buClr>
              <a:buSzPts val="1100"/>
              <a:buFont typeface="Arial"/>
              <a:buNone/>
            </a:pPr>
            <a:endParaRPr dirty="0"/>
          </a:p>
          <a:p>
            <a:pPr marL="0" lvl="0" indent="0" algn="l" rtl="0">
              <a:spcBef>
                <a:spcPts val="750"/>
              </a:spcBef>
              <a:spcAft>
                <a:spcPts val="0"/>
              </a:spcAft>
              <a:buClr>
                <a:schemeClr val="dk1"/>
              </a:buClr>
              <a:buSzPts val="1100"/>
              <a:buFont typeface="Arial"/>
              <a:buNone/>
            </a:pPr>
            <a:r>
              <a:rPr lang="en-US" dirty="0"/>
              <a:t>t = turtle.Turtle()</a:t>
            </a:r>
            <a:endParaRPr dirty="0"/>
          </a:p>
          <a:p>
            <a:pPr marL="0" lvl="0" indent="0" algn="l" rtl="0">
              <a:spcBef>
                <a:spcPts val="750"/>
              </a:spcBef>
              <a:spcAft>
                <a:spcPts val="0"/>
              </a:spcAft>
              <a:buClr>
                <a:schemeClr val="dk1"/>
              </a:buClr>
              <a:buSzPts val="1100"/>
              <a:buFont typeface="Arial"/>
              <a:buNone/>
            </a:pPr>
            <a:r>
              <a:rPr lang="en-US" dirty="0"/>
              <a:t>t.forward(100)</a:t>
            </a:r>
            <a:endParaRPr dirty="0"/>
          </a:p>
          <a:p>
            <a:pPr marL="0" lvl="0" indent="0" algn="l" rtl="0">
              <a:spcBef>
                <a:spcPts val="750"/>
              </a:spcBef>
              <a:spcAft>
                <a:spcPts val="0"/>
              </a:spcAft>
              <a:buNone/>
            </a:pPr>
            <a:endParaRPr dirty="0"/>
          </a:p>
          <a:p>
            <a:pPr marL="457200" lvl="0" indent="-374650" algn="l" rtl="0">
              <a:spcBef>
                <a:spcPts val="750"/>
              </a:spcBef>
              <a:spcAft>
                <a:spcPts val="0"/>
              </a:spcAft>
              <a:buSzPts val="2300"/>
              <a:buChar char="●"/>
            </a:pPr>
            <a:r>
              <a:rPr lang="en-US" dirty="0"/>
              <a:t>Now hit the green Run button</a:t>
            </a:r>
          </a:p>
          <a:p>
            <a:pPr marL="457200" lvl="0" indent="-374650" algn="l" rtl="0">
              <a:spcBef>
                <a:spcPts val="750"/>
              </a:spcBef>
              <a:spcAft>
                <a:spcPts val="0"/>
              </a:spcAft>
              <a:buSzPts val="2300"/>
              <a:buChar char="●"/>
            </a:pPr>
            <a:r>
              <a:rPr lang="en-US" dirty="0"/>
              <a:t>Watch what happens</a:t>
            </a:r>
            <a:endParaRPr dirty="0"/>
          </a:p>
          <a:p>
            <a:pPr marL="457200" lvl="0" indent="0" algn="l" rtl="0">
              <a:spcBef>
                <a:spcPts val="750"/>
              </a:spcBef>
              <a:spcAft>
                <a:spcPts val="0"/>
              </a:spcAft>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Congratulation!</a:t>
            </a:r>
            <a:endParaRPr dirty="0"/>
          </a:p>
        </p:txBody>
      </p:sp>
      <p:sp>
        <p:nvSpPr>
          <p:cNvPr id="56" name="Google Shape;56;p11"/>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fontScale="85000" lnSpcReduction="20000"/>
          </a:bodyPr>
          <a:lstStyle/>
          <a:p>
            <a:pPr marL="457200" lvl="0" indent="-341788" algn="l" rtl="0">
              <a:spcBef>
                <a:spcPts val="0"/>
              </a:spcBef>
              <a:spcAft>
                <a:spcPts val="0"/>
              </a:spcAft>
              <a:buSzPct val="88461"/>
              <a:buChar char="●"/>
            </a:pPr>
            <a:r>
              <a:rPr lang="en-US" dirty="0"/>
              <a:t>You just programmed a turtle to draw a line.</a:t>
            </a:r>
            <a:endParaRPr dirty="0"/>
          </a:p>
          <a:p>
            <a:pPr marL="457200" lvl="0" indent="-341788" algn="l" rtl="0">
              <a:spcBef>
                <a:spcPts val="0"/>
              </a:spcBef>
              <a:spcAft>
                <a:spcPts val="0"/>
              </a:spcAft>
              <a:buSzPct val="88461"/>
              <a:buChar char="●"/>
            </a:pPr>
            <a:r>
              <a:rPr lang="en-US" dirty="0"/>
              <a:t>This emulator uses a language called Python.  Specifically, you are using the turtle library in Python.</a:t>
            </a:r>
            <a:endParaRPr dirty="0"/>
          </a:p>
          <a:p>
            <a:pPr marL="457200" lvl="0" indent="-341788" algn="l" rtl="0">
              <a:spcBef>
                <a:spcPts val="0"/>
              </a:spcBef>
              <a:spcAft>
                <a:spcPts val="0"/>
              </a:spcAft>
              <a:buSzPct val="88461"/>
              <a:buChar char="●"/>
            </a:pPr>
            <a:r>
              <a:rPr lang="en-US" dirty="0"/>
              <a:t>The turtle library has a few commands we’ll use:</a:t>
            </a:r>
            <a:endParaRPr dirty="0"/>
          </a:p>
          <a:p>
            <a:pPr marL="914400" lvl="1" indent="-346710" algn="l" rtl="0">
              <a:spcBef>
                <a:spcPts val="0"/>
              </a:spcBef>
              <a:spcAft>
                <a:spcPts val="0"/>
              </a:spcAft>
              <a:buSzPct val="100000"/>
              <a:buChar char="○"/>
            </a:pPr>
            <a:r>
              <a:rPr lang="en-US" dirty="0" err="1"/>
              <a:t>t.forward</a:t>
            </a:r>
            <a:r>
              <a:rPr lang="en-US" dirty="0"/>
              <a:t>(100)</a:t>
            </a:r>
            <a:endParaRPr dirty="0"/>
          </a:p>
          <a:p>
            <a:pPr marL="914400" lvl="1" indent="-346710" algn="l" rtl="0">
              <a:spcBef>
                <a:spcPts val="0"/>
              </a:spcBef>
              <a:spcAft>
                <a:spcPts val="0"/>
              </a:spcAft>
              <a:buSzPct val="100000"/>
              <a:buChar char="○"/>
            </a:pPr>
            <a:r>
              <a:rPr lang="en-US" dirty="0" err="1"/>
              <a:t>t.left</a:t>
            </a:r>
            <a:r>
              <a:rPr lang="en-US" dirty="0"/>
              <a:t>(90)</a:t>
            </a:r>
            <a:endParaRPr dirty="0"/>
          </a:p>
          <a:p>
            <a:pPr marL="914400" lvl="1" indent="-346710" algn="l" rtl="0">
              <a:spcBef>
                <a:spcPts val="0"/>
              </a:spcBef>
              <a:spcAft>
                <a:spcPts val="0"/>
              </a:spcAft>
              <a:buSzPct val="100000"/>
              <a:buChar char="○"/>
            </a:pPr>
            <a:r>
              <a:rPr lang="en-US" dirty="0" err="1"/>
              <a:t>t.right</a:t>
            </a:r>
            <a:r>
              <a:rPr lang="en-US" dirty="0"/>
              <a:t>(90)</a:t>
            </a:r>
            <a:endParaRPr dirty="0"/>
          </a:p>
          <a:p>
            <a:pPr marL="914400" lvl="1" indent="-346710" algn="l" rtl="0">
              <a:spcBef>
                <a:spcPts val="0"/>
              </a:spcBef>
              <a:spcAft>
                <a:spcPts val="0"/>
              </a:spcAft>
              <a:buSzPct val="100000"/>
              <a:buChar char="○"/>
            </a:pPr>
            <a:r>
              <a:rPr lang="en-US" dirty="0" err="1"/>
              <a:t>t.penup</a:t>
            </a:r>
            <a:r>
              <a:rPr lang="en-US" dirty="0"/>
              <a:t>()</a:t>
            </a:r>
            <a:endParaRPr dirty="0"/>
          </a:p>
          <a:p>
            <a:pPr marL="914400" lvl="1" indent="-346710" algn="l" rtl="0">
              <a:spcBef>
                <a:spcPts val="0"/>
              </a:spcBef>
              <a:spcAft>
                <a:spcPts val="0"/>
              </a:spcAft>
              <a:buSzPct val="100000"/>
              <a:buChar char="○"/>
            </a:pPr>
            <a:r>
              <a:rPr lang="en-US" dirty="0" err="1"/>
              <a:t>t.pendown</a:t>
            </a:r>
            <a:r>
              <a:rPr lang="en-US" dirty="0"/>
              <a:t>()</a:t>
            </a:r>
            <a:endParaRPr dirty="0"/>
          </a:p>
          <a:p>
            <a:pPr marL="457200" lvl="0" indent="-341788" algn="l" rtl="0">
              <a:spcBef>
                <a:spcPts val="0"/>
              </a:spcBef>
              <a:spcAft>
                <a:spcPts val="0"/>
              </a:spcAft>
              <a:buSzPct val="88461"/>
              <a:buChar char="●"/>
            </a:pPr>
            <a:r>
              <a:rPr lang="en-US" dirty="0"/>
              <a:t>Notice the first 3 commands have a number in the ()’s.  This is the parameter, you are specifying how far forward you want it to go, or how many degrees left or right you want it to turn.</a:t>
            </a:r>
            <a:endParaRPr dirty="0"/>
          </a:p>
          <a:p>
            <a:pPr marL="457200" lvl="0" indent="-341788" algn="l" rtl="0">
              <a:spcBef>
                <a:spcPts val="0"/>
              </a:spcBef>
              <a:spcAft>
                <a:spcPts val="0"/>
              </a:spcAft>
              <a:buSzPct val="88461"/>
              <a:buChar char="●"/>
            </a:pPr>
            <a:r>
              <a:rPr lang="en-US" dirty="0" err="1"/>
              <a:t>penup</a:t>
            </a:r>
            <a:r>
              <a:rPr lang="en-US" dirty="0"/>
              <a:t> and </a:t>
            </a:r>
            <a:r>
              <a:rPr lang="en-US" dirty="0" err="1"/>
              <a:t>pendown</a:t>
            </a:r>
            <a:r>
              <a:rPr lang="en-US" dirty="0"/>
              <a:t> don’t take any parameters, you just call the, and the “turtle” will either lift their pen or drop it (causing a line to be drawn).</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What will this draw?</a:t>
            </a:r>
            <a:endParaRPr/>
          </a:p>
        </p:txBody>
      </p:sp>
      <p:sp>
        <p:nvSpPr>
          <p:cNvPr id="62" name="Google Shape;62;p12"/>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fontScale="85000" lnSpcReduction="20000"/>
          </a:bodyPr>
          <a:lstStyle/>
          <a:p>
            <a:pPr marL="0" lvl="0" indent="0" algn="l" rtl="0">
              <a:spcBef>
                <a:spcPts val="750"/>
              </a:spcBef>
              <a:spcAft>
                <a:spcPts val="0"/>
              </a:spcAft>
              <a:buClr>
                <a:schemeClr val="dk1"/>
              </a:buClr>
              <a:buSzPct val="42307"/>
              <a:buFont typeface="Arial"/>
              <a:buNone/>
            </a:pPr>
            <a:r>
              <a:rPr lang="en-US"/>
              <a:t>import turtle</a:t>
            </a:r>
            <a:endParaRPr/>
          </a:p>
          <a:p>
            <a:pPr marL="0" lvl="0" indent="0" algn="l" rtl="0">
              <a:spcBef>
                <a:spcPts val="750"/>
              </a:spcBef>
              <a:spcAft>
                <a:spcPts val="0"/>
              </a:spcAft>
              <a:buClr>
                <a:schemeClr val="dk1"/>
              </a:buClr>
              <a:buSzPct val="42307"/>
              <a:buFont typeface="Arial"/>
              <a:buNone/>
            </a:pPr>
            <a:endParaRPr/>
          </a:p>
          <a:p>
            <a:pPr marL="0" lvl="0" indent="0" algn="l" rtl="0">
              <a:spcBef>
                <a:spcPts val="750"/>
              </a:spcBef>
              <a:spcAft>
                <a:spcPts val="0"/>
              </a:spcAft>
              <a:buClr>
                <a:schemeClr val="dk1"/>
              </a:buClr>
              <a:buSzPct val="42307"/>
              <a:buFont typeface="Arial"/>
              <a:buNone/>
            </a:pPr>
            <a:r>
              <a:rPr lang="en-US"/>
              <a:t>t = turtle.Turtle()</a:t>
            </a:r>
            <a:endParaRPr/>
          </a:p>
          <a:p>
            <a:pPr marL="0" lvl="0" indent="0" algn="l" rtl="0">
              <a:spcBef>
                <a:spcPts val="750"/>
              </a:spcBef>
              <a:spcAft>
                <a:spcPts val="0"/>
              </a:spcAft>
              <a:buClr>
                <a:schemeClr val="dk1"/>
              </a:buClr>
              <a:buSzPct val="42307"/>
              <a:buFont typeface="Arial"/>
              <a:buNone/>
            </a:pPr>
            <a:r>
              <a:rPr lang="en-US"/>
              <a:t>t.forward(100)</a:t>
            </a:r>
            <a:endParaRPr/>
          </a:p>
          <a:p>
            <a:pPr marL="0" lvl="0" indent="0" algn="l" rtl="0">
              <a:spcBef>
                <a:spcPts val="750"/>
              </a:spcBef>
              <a:spcAft>
                <a:spcPts val="0"/>
              </a:spcAft>
              <a:buClr>
                <a:schemeClr val="dk1"/>
              </a:buClr>
              <a:buSzPct val="42307"/>
              <a:buFont typeface="Arial"/>
              <a:buNone/>
            </a:pPr>
            <a:r>
              <a:rPr lang="en-US"/>
              <a:t>t.left(90)</a:t>
            </a:r>
            <a:endParaRPr/>
          </a:p>
          <a:p>
            <a:pPr marL="0" lvl="0" indent="0" algn="l" rtl="0">
              <a:spcBef>
                <a:spcPts val="750"/>
              </a:spcBef>
              <a:spcAft>
                <a:spcPts val="0"/>
              </a:spcAft>
              <a:buClr>
                <a:schemeClr val="dk1"/>
              </a:buClr>
              <a:buSzPct val="42307"/>
              <a:buFont typeface="Arial"/>
              <a:buNone/>
            </a:pPr>
            <a:r>
              <a:rPr lang="en-US"/>
              <a:t>t.forward(100)</a:t>
            </a:r>
            <a:endParaRPr/>
          </a:p>
          <a:p>
            <a:pPr marL="0" lvl="0" indent="0" algn="l" rtl="0">
              <a:spcBef>
                <a:spcPts val="750"/>
              </a:spcBef>
              <a:spcAft>
                <a:spcPts val="0"/>
              </a:spcAft>
              <a:buClr>
                <a:schemeClr val="dk1"/>
              </a:buClr>
              <a:buSzPct val="42307"/>
              <a:buFont typeface="Arial"/>
              <a:buNone/>
            </a:pPr>
            <a:r>
              <a:rPr lang="en-US"/>
              <a:t>t.left(90)</a:t>
            </a:r>
            <a:endParaRPr/>
          </a:p>
          <a:p>
            <a:pPr marL="0" lvl="0" indent="0" algn="l" rtl="0">
              <a:spcBef>
                <a:spcPts val="750"/>
              </a:spcBef>
              <a:spcAft>
                <a:spcPts val="0"/>
              </a:spcAft>
              <a:buClr>
                <a:schemeClr val="dk1"/>
              </a:buClr>
              <a:buSzPct val="42307"/>
              <a:buFont typeface="Arial"/>
              <a:buNone/>
            </a:pPr>
            <a:r>
              <a:rPr lang="en-US"/>
              <a:t>t.forward(100)</a:t>
            </a:r>
            <a:endParaRPr/>
          </a:p>
          <a:p>
            <a:pPr marL="0" lvl="0" indent="0" algn="l" rtl="0">
              <a:spcBef>
                <a:spcPts val="750"/>
              </a:spcBef>
              <a:spcAft>
                <a:spcPts val="0"/>
              </a:spcAft>
              <a:buClr>
                <a:schemeClr val="dk1"/>
              </a:buClr>
              <a:buSzPct val="42307"/>
              <a:buFont typeface="Arial"/>
              <a:buNone/>
            </a:pPr>
            <a:r>
              <a:rPr lang="en-US"/>
              <a:t>t.left(90)</a:t>
            </a:r>
            <a:endParaRPr/>
          </a:p>
          <a:p>
            <a:pPr marL="0" lvl="0" indent="0" algn="l" rtl="0">
              <a:spcBef>
                <a:spcPts val="750"/>
              </a:spcBef>
              <a:spcAft>
                <a:spcPts val="0"/>
              </a:spcAft>
              <a:buClr>
                <a:schemeClr val="dk1"/>
              </a:buClr>
              <a:buSzPct val="42307"/>
              <a:buFont typeface="Arial"/>
              <a:buNone/>
            </a:pPr>
            <a:r>
              <a:rPr lang="en-US"/>
              <a:t>t.forward(100)</a:t>
            </a:r>
            <a:endParaRPr/>
          </a:p>
          <a:p>
            <a:pPr marL="0" lvl="0" indent="0" algn="l" rtl="0">
              <a:spcBef>
                <a:spcPts val="75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Answer</a:t>
            </a:r>
            <a:endParaRPr/>
          </a:p>
        </p:txBody>
      </p:sp>
      <p:sp>
        <p:nvSpPr>
          <p:cNvPr id="68" name="Google Shape;68;p13"/>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fontScale="92500" lnSpcReduction="10000"/>
          </a:bodyPr>
          <a:lstStyle/>
          <a:p>
            <a:pPr marL="457200" lvl="0" indent="-374650" algn="l" rtl="0">
              <a:spcBef>
                <a:spcPts val="750"/>
              </a:spcBef>
              <a:spcAft>
                <a:spcPts val="0"/>
              </a:spcAft>
              <a:buSzPts val="2300"/>
              <a:buChar char="●"/>
            </a:pPr>
            <a:r>
              <a:rPr lang="en-US" dirty="0"/>
              <a:t>It draws a square.  You should paste it into </a:t>
            </a:r>
            <a:r>
              <a:rPr lang="en-US" dirty="0" err="1"/>
              <a:t>replit</a:t>
            </a:r>
            <a:r>
              <a:rPr lang="en-US" dirty="0"/>
              <a:t> and see for yourself.</a:t>
            </a:r>
            <a:endParaRPr dirty="0"/>
          </a:p>
          <a:p>
            <a:pPr marL="457200" lvl="0" indent="-374650" algn="l" rtl="0">
              <a:spcBef>
                <a:spcPts val="0"/>
              </a:spcBef>
              <a:spcAft>
                <a:spcPts val="0"/>
              </a:spcAft>
              <a:buSzPts val="2300"/>
              <a:buChar char="●"/>
            </a:pPr>
            <a:r>
              <a:rPr lang="en-US" dirty="0"/>
              <a:t>Why does it draw a square?</a:t>
            </a:r>
            <a:endParaRPr dirty="0"/>
          </a:p>
          <a:p>
            <a:pPr marL="914400" lvl="1" indent="-381000" algn="l" rtl="0">
              <a:spcBef>
                <a:spcPts val="0"/>
              </a:spcBef>
              <a:spcAft>
                <a:spcPts val="0"/>
              </a:spcAft>
              <a:buSzPts val="2400"/>
              <a:buChar char="○"/>
            </a:pPr>
            <a:r>
              <a:rPr lang="en-US" dirty="0"/>
              <a:t>We drew one line, then turned left 90 degrees</a:t>
            </a:r>
            <a:endParaRPr dirty="0"/>
          </a:p>
          <a:p>
            <a:pPr marL="914400" lvl="1" indent="-381000" algn="l" rtl="0">
              <a:spcBef>
                <a:spcPts val="0"/>
              </a:spcBef>
              <a:spcAft>
                <a:spcPts val="0"/>
              </a:spcAft>
              <a:buSzPts val="2400"/>
              <a:buChar char="○"/>
            </a:pPr>
            <a:r>
              <a:rPr lang="en-US" dirty="0"/>
              <a:t>We drew a second line (so far, an L), then turned left 90 degrees</a:t>
            </a:r>
            <a:endParaRPr dirty="0"/>
          </a:p>
          <a:p>
            <a:pPr marL="914400" lvl="1" indent="-381000" algn="l" rtl="0">
              <a:spcBef>
                <a:spcPts val="0"/>
              </a:spcBef>
              <a:spcAft>
                <a:spcPts val="0"/>
              </a:spcAft>
              <a:buSzPts val="2400"/>
              <a:buChar char="○"/>
            </a:pPr>
            <a:r>
              <a:rPr lang="en-US" dirty="0"/>
              <a:t>We drew another line (now a U) and another 90 degree turn left </a:t>
            </a:r>
            <a:endParaRPr dirty="0"/>
          </a:p>
          <a:p>
            <a:pPr marL="914400" lvl="1" indent="-381000" algn="l" rtl="0">
              <a:spcBef>
                <a:spcPts val="0"/>
              </a:spcBef>
              <a:spcAft>
                <a:spcPts val="0"/>
              </a:spcAft>
              <a:buSzPts val="2400"/>
              <a:buChar char="○"/>
            </a:pPr>
            <a:r>
              <a:rPr lang="en-US" dirty="0"/>
              <a:t>Finally, we drew the last line connecting the square</a:t>
            </a:r>
            <a:endParaRPr dirty="0"/>
          </a:p>
          <a:p>
            <a:pPr marL="457200" lvl="0" indent="-374650" algn="l" rtl="0">
              <a:spcBef>
                <a:spcPts val="0"/>
              </a:spcBef>
              <a:spcAft>
                <a:spcPts val="0"/>
              </a:spcAft>
              <a:buSzPts val="2300"/>
              <a:buChar char="●"/>
            </a:pPr>
            <a:r>
              <a:rPr lang="en-US" dirty="0"/>
              <a:t>Figure out how to draw a pentagon</a:t>
            </a:r>
            <a:endParaRPr dirty="0"/>
          </a:p>
          <a:p>
            <a:pPr marL="914400" lvl="1" indent="-381000" algn="l" rtl="0">
              <a:spcBef>
                <a:spcPts val="0"/>
              </a:spcBef>
              <a:spcAft>
                <a:spcPts val="0"/>
              </a:spcAft>
              <a:buSzPts val="2400"/>
              <a:buChar char="○"/>
            </a:pPr>
            <a:r>
              <a:rPr lang="en-US" dirty="0"/>
              <a:t>Hint, it has 5 corners, and a full circle is 360 degrees, so each corner is 360/5.  </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Pentagon Solution </a:t>
            </a:r>
            <a:endParaRPr/>
          </a:p>
        </p:txBody>
      </p:sp>
      <p:sp>
        <p:nvSpPr>
          <p:cNvPr id="74" name="Google Shape;74;p14"/>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fontScale="70000" lnSpcReduction="20000"/>
          </a:bodyPr>
          <a:lstStyle/>
          <a:p>
            <a:pPr marL="0" lvl="0" indent="0" algn="l" rtl="0">
              <a:spcBef>
                <a:spcPts val="750"/>
              </a:spcBef>
              <a:spcAft>
                <a:spcPts val="0"/>
              </a:spcAft>
              <a:buClr>
                <a:schemeClr val="dk1"/>
              </a:buClr>
              <a:buSzPct val="42307"/>
              <a:buFont typeface="Arial"/>
              <a:buNone/>
            </a:pPr>
            <a:r>
              <a:rPr lang="en-US" dirty="0"/>
              <a:t>import turtle</a:t>
            </a:r>
            <a:endParaRPr dirty="0"/>
          </a:p>
          <a:p>
            <a:pPr marL="0" lvl="0" indent="0" algn="l" rtl="0">
              <a:spcBef>
                <a:spcPts val="750"/>
              </a:spcBef>
              <a:spcAft>
                <a:spcPts val="0"/>
              </a:spcAft>
              <a:buClr>
                <a:schemeClr val="dk1"/>
              </a:buClr>
              <a:buSzPct val="42307"/>
              <a:buFont typeface="Arial"/>
              <a:buNone/>
            </a:pPr>
            <a:endParaRPr dirty="0"/>
          </a:p>
          <a:p>
            <a:pPr marL="0" lvl="0" indent="0" algn="l" rtl="0">
              <a:spcBef>
                <a:spcPts val="750"/>
              </a:spcBef>
              <a:spcAft>
                <a:spcPts val="0"/>
              </a:spcAft>
              <a:buClr>
                <a:schemeClr val="dk1"/>
              </a:buClr>
              <a:buSzPct val="42307"/>
              <a:buFont typeface="Arial"/>
              <a:buNone/>
            </a:pPr>
            <a:r>
              <a:rPr lang="en-US" dirty="0"/>
              <a:t>t = </a:t>
            </a:r>
            <a:r>
              <a:rPr lang="en-US" dirty="0" err="1"/>
              <a:t>turtle.Turtle</a:t>
            </a:r>
            <a:r>
              <a:rPr lang="en-US" dirty="0"/>
              <a:t>()</a:t>
            </a:r>
            <a:endParaRPr dirty="0"/>
          </a:p>
          <a:p>
            <a:pPr marL="0" lvl="0" indent="0" algn="l" rtl="0">
              <a:spcBef>
                <a:spcPts val="750"/>
              </a:spcBef>
              <a:spcAft>
                <a:spcPts val="0"/>
              </a:spcAft>
              <a:buClr>
                <a:schemeClr val="dk1"/>
              </a:buClr>
              <a:buSzPct val="42307"/>
              <a:buFont typeface="Arial"/>
              <a:buNone/>
            </a:pPr>
            <a:r>
              <a:rPr lang="en-US" dirty="0" err="1"/>
              <a:t>t.forward</a:t>
            </a:r>
            <a:r>
              <a:rPr lang="en-US" dirty="0"/>
              <a:t>(100)</a:t>
            </a:r>
            <a:endParaRPr dirty="0"/>
          </a:p>
          <a:p>
            <a:pPr marL="0" lvl="0" indent="0" algn="l" rtl="0">
              <a:spcBef>
                <a:spcPts val="750"/>
              </a:spcBef>
              <a:spcAft>
                <a:spcPts val="0"/>
              </a:spcAft>
              <a:buClr>
                <a:schemeClr val="dk1"/>
              </a:buClr>
              <a:buSzPct val="42307"/>
              <a:buFont typeface="Arial"/>
              <a:buNone/>
            </a:pPr>
            <a:r>
              <a:rPr lang="en-US" dirty="0" err="1"/>
              <a:t>t.left</a:t>
            </a:r>
            <a:r>
              <a:rPr lang="en-US" dirty="0"/>
              <a:t>(72)</a:t>
            </a:r>
            <a:endParaRPr dirty="0"/>
          </a:p>
          <a:p>
            <a:pPr marL="0" lvl="0" indent="0" algn="l" rtl="0">
              <a:spcBef>
                <a:spcPts val="750"/>
              </a:spcBef>
              <a:spcAft>
                <a:spcPts val="0"/>
              </a:spcAft>
              <a:buClr>
                <a:schemeClr val="dk1"/>
              </a:buClr>
              <a:buSzPct val="42307"/>
              <a:buFont typeface="Arial"/>
              <a:buNone/>
            </a:pPr>
            <a:r>
              <a:rPr lang="en-US" dirty="0" err="1"/>
              <a:t>t.forward</a:t>
            </a:r>
            <a:r>
              <a:rPr lang="en-US" dirty="0"/>
              <a:t>(100)</a:t>
            </a:r>
            <a:endParaRPr dirty="0"/>
          </a:p>
          <a:p>
            <a:pPr marL="0" lvl="0" indent="0" algn="l" rtl="0">
              <a:spcBef>
                <a:spcPts val="750"/>
              </a:spcBef>
              <a:spcAft>
                <a:spcPts val="0"/>
              </a:spcAft>
              <a:buClr>
                <a:schemeClr val="dk1"/>
              </a:buClr>
              <a:buSzPct val="42307"/>
              <a:buFont typeface="Arial"/>
              <a:buNone/>
            </a:pPr>
            <a:r>
              <a:rPr lang="en-US" dirty="0" err="1"/>
              <a:t>t.left</a:t>
            </a:r>
            <a:r>
              <a:rPr lang="en-US" dirty="0"/>
              <a:t>(72)</a:t>
            </a:r>
            <a:endParaRPr dirty="0"/>
          </a:p>
          <a:p>
            <a:pPr marL="0" lvl="0" indent="0" algn="l" rtl="0">
              <a:spcBef>
                <a:spcPts val="750"/>
              </a:spcBef>
              <a:spcAft>
                <a:spcPts val="0"/>
              </a:spcAft>
              <a:buClr>
                <a:schemeClr val="dk1"/>
              </a:buClr>
              <a:buSzPct val="42307"/>
              <a:buFont typeface="Arial"/>
              <a:buNone/>
            </a:pPr>
            <a:r>
              <a:rPr lang="en-US" dirty="0" err="1"/>
              <a:t>t.forward</a:t>
            </a:r>
            <a:r>
              <a:rPr lang="en-US" dirty="0"/>
              <a:t>(100)</a:t>
            </a:r>
            <a:endParaRPr dirty="0"/>
          </a:p>
          <a:p>
            <a:pPr marL="0" lvl="0" indent="0" algn="l" rtl="0">
              <a:spcBef>
                <a:spcPts val="750"/>
              </a:spcBef>
              <a:spcAft>
                <a:spcPts val="0"/>
              </a:spcAft>
              <a:buClr>
                <a:schemeClr val="dk1"/>
              </a:buClr>
              <a:buSzPct val="42307"/>
              <a:buFont typeface="Arial"/>
              <a:buNone/>
            </a:pPr>
            <a:r>
              <a:rPr lang="en-US" dirty="0" err="1"/>
              <a:t>t.left</a:t>
            </a:r>
            <a:r>
              <a:rPr lang="en-US" dirty="0"/>
              <a:t>(72)</a:t>
            </a:r>
            <a:endParaRPr dirty="0"/>
          </a:p>
          <a:p>
            <a:pPr marL="0" lvl="0" indent="0" algn="l" rtl="0">
              <a:spcBef>
                <a:spcPts val="750"/>
              </a:spcBef>
              <a:spcAft>
                <a:spcPts val="0"/>
              </a:spcAft>
              <a:buClr>
                <a:schemeClr val="dk1"/>
              </a:buClr>
              <a:buSzPct val="42307"/>
              <a:buFont typeface="Arial"/>
              <a:buNone/>
            </a:pPr>
            <a:r>
              <a:rPr lang="en-US" dirty="0" err="1"/>
              <a:t>t.forward</a:t>
            </a:r>
            <a:r>
              <a:rPr lang="en-US" dirty="0"/>
              <a:t>(100)</a:t>
            </a:r>
            <a:endParaRPr dirty="0"/>
          </a:p>
          <a:p>
            <a:pPr marL="0" lvl="0" indent="0" algn="l" rtl="0">
              <a:spcBef>
                <a:spcPts val="750"/>
              </a:spcBef>
              <a:spcAft>
                <a:spcPts val="0"/>
              </a:spcAft>
              <a:buClr>
                <a:schemeClr val="dk1"/>
              </a:buClr>
              <a:buSzPct val="42307"/>
              <a:buFont typeface="Arial"/>
              <a:buNone/>
            </a:pPr>
            <a:r>
              <a:rPr lang="en-US" dirty="0" err="1"/>
              <a:t>t.left</a:t>
            </a:r>
            <a:r>
              <a:rPr lang="en-US" dirty="0"/>
              <a:t>(72)</a:t>
            </a:r>
            <a:endParaRPr dirty="0"/>
          </a:p>
          <a:p>
            <a:pPr marL="0" lvl="0" indent="0" algn="l" rtl="0">
              <a:spcBef>
                <a:spcPts val="750"/>
              </a:spcBef>
              <a:spcAft>
                <a:spcPts val="0"/>
              </a:spcAft>
              <a:buClr>
                <a:schemeClr val="dk1"/>
              </a:buClr>
              <a:buSzPct val="42307"/>
              <a:buFont typeface="Arial"/>
              <a:buNone/>
            </a:pPr>
            <a:r>
              <a:rPr lang="en-US" dirty="0" err="1"/>
              <a:t>t.forward</a:t>
            </a:r>
            <a:r>
              <a:rPr lang="en-US" dirty="0"/>
              <a:t>(100)</a:t>
            </a:r>
            <a:endParaRPr dirty="0"/>
          </a:p>
          <a:p>
            <a:pPr marL="0" lvl="0" indent="0" algn="l" rtl="0">
              <a:spcBef>
                <a:spcPts val="750"/>
              </a:spcBef>
              <a:spcAft>
                <a:spcPts val="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Questions</a:t>
            </a:r>
            <a:endParaRPr/>
          </a:p>
        </p:txBody>
      </p:sp>
      <p:sp>
        <p:nvSpPr>
          <p:cNvPr id="80" name="Google Shape;80;p15"/>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Instead of left if you had gone right would it still have worked?</a:t>
            </a:r>
            <a:endParaRPr/>
          </a:p>
          <a:p>
            <a:pPr marL="914400" lvl="1" indent="-381000" algn="l" rtl="0">
              <a:spcBef>
                <a:spcPts val="0"/>
              </a:spcBef>
              <a:spcAft>
                <a:spcPts val="0"/>
              </a:spcAft>
              <a:buSzPts val="2400"/>
              <a:buChar char="○"/>
            </a:pPr>
            <a:r>
              <a:rPr lang="en-US"/>
              <a:t>Yes of course, it would just be drawn upside down from the previous drawing</a:t>
            </a:r>
            <a:endParaRPr/>
          </a:p>
          <a:p>
            <a:pPr marL="457200" lvl="0" indent="-374650" algn="l" rtl="0">
              <a:spcBef>
                <a:spcPts val="0"/>
              </a:spcBef>
              <a:spcAft>
                <a:spcPts val="0"/>
              </a:spcAft>
              <a:buSzPts val="2300"/>
              <a:buChar char="●"/>
            </a:pPr>
            <a:r>
              <a:rPr lang="en-US"/>
              <a:t>What happens if we change all the forwards to 50 instead of 100?</a:t>
            </a:r>
            <a:endParaRPr/>
          </a:p>
          <a:p>
            <a:pPr marL="914400" lvl="1" indent="-381000" algn="l" rtl="0">
              <a:spcBef>
                <a:spcPts val="0"/>
              </a:spcBef>
              <a:spcAft>
                <a:spcPts val="0"/>
              </a:spcAft>
              <a:buSzPts val="2400"/>
              <a:buChar char="○"/>
            </a:pPr>
            <a:r>
              <a:rPr lang="en-US"/>
              <a:t>You get a smaller pentagon.  </a:t>
            </a:r>
            <a:endParaRPr/>
          </a:p>
          <a:p>
            <a:pPr marL="914400" lvl="1" indent="-381000" algn="l" rtl="0">
              <a:spcBef>
                <a:spcPts val="0"/>
              </a:spcBef>
              <a:spcAft>
                <a:spcPts val="0"/>
              </a:spcAft>
              <a:buSzPts val="2400"/>
              <a:buChar char="○"/>
            </a:pPr>
            <a:r>
              <a:rPr lang="en-US"/>
              <a:t>Likewise, if you change it to 200 you’d get a bigger one.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Try to draw the following shapes:</a:t>
            </a:r>
            <a:endParaRPr/>
          </a:p>
        </p:txBody>
      </p:sp>
      <p:sp>
        <p:nvSpPr>
          <p:cNvPr id="86" name="Google Shape;86;p16"/>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rmAutofit/>
          </a:bodyPr>
          <a:lstStyle/>
          <a:p>
            <a:pPr marL="457200" lvl="0" indent="-374650" algn="l" rtl="0">
              <a:spcBef>
                <a:spcPts val="750"/>
              </a:spcBef>
              <a:spcAft>
                <a:spcPts val="0"/>
              </a:spcAft>
              <a:buSzPts val="2300"/>
              <a:buChar char="●"/>
            </a:pPr>
            <a:r>
              <a:rPr lang="en-US"/>
              <a:t>A triangle pointing down</a:t>
            </a:r>
            <a:br>
              <a:rPr lang="en-US"/>
            </a:br>
            <a:endParaRPr/>
          </a:p>
          <a:p>
            <a:pPr marL="457200" lvl="0" indent="-374650" algn="l" rtl="0">
              <a:spcBef>
                <a:spcPts val="0"/>
              </a:spcBef>
              <a:spcAft>
                <a:spcPts val="0"/>
              </a:spcAft>
              <a:buSzPts val="2300"/>
              <a:buChar char="●"/>
            </a:pPr>
            <a:r>
              <a:rPr lang="en-US"/>
              <a:t>A triangle pointing up</a:t>
            </a:r>
            <a:br>
              <a:rPr lang="en-US"/>
            </a:br>
            <a:endParaRPr/>
          </a:p>
          <a:p>
            <a:pPr marL="457200" lvl="0" indent="-374650" algn="l" rtl="0">
              <a:spcBef>
                <a:spcPts val="0"/>
              </a:spcBef>
              <a:spcAft>
                <a:spcPts val="0"/>
              </a:spcAft>
              <a:buSzPts val="2300"/>
              <a:buChar char="●"/>
            </a:pPr>
            <a:r>
              <a:rPr lang="en-US"/>
              <a:t>An equals sign</a:t>
            </a:r>
            <a:br>
              <a:rPr lang="en-US"/>
            </a:br>
            <a:endParaRPr/>
          </a:p>
          <a:p>
            <a:pPr marL="457200" lvl="0" indent="-374650" algn="l" rtl="0">
              <a:spcBef>
                <a:spcPts val="0"/>
              </a:spcBef>
              <a:spcAft>
                <a:spcPts val="0"/>
              </a:spcAft>
              <a:buSzPts val="2300"/>
              <a:buChar char="●"/>
            </a:pPr>
            <a:r>
              <a:rPr lang="en-US"/>
              <a:t>A not equals sign</a:t>
            </a:r>
            <a:endParaRPr/>
          </a:p>
        </p:txBody>
      </p:sp>
      <p:pic>
        <p:nvPicPr>
          <p:cNvPr id="87" name="Google Shape;87;p16"/>
          <p:cNvPicPr preferRelativeResize="0"/>
          <p:nvPr/>
        </p:nvPicPr>
        <p:blipFill>
          <a:blip r:embed="rId3">
            <a:alphaModFix/>
          </a:blip>
          <a:stretch>
            <a:fillRect/>
          </a:stretch>
        </p:blipFill>
        <p:spPr>
          <a:xfrm>
            <a:off x="6383663" y="939988"/>
            <a:ext cx="828675" cy="542925"/>
          </a:xfrm>
          <a:prstGeom prst="rect">
            <a:avLst/>
          </a:prstGeom>
          <a:noFill/>
          <a:ln>
            <a:noFill/>
          </a:ln>
        </p:spPr>
      </p:pic>
      <p:pic>
        <p:nvPicPr>
          <p:cNvPr id="88" name="Google Shape;88;p16"/>
          <p:cNvPicPr preferRelativeResize="0"/>
          <p:nvPr/>
        </p:nvPicPr>
        <p:blipFill>
          <a:blip r:embed="rId4">
            <a:alphaModFix/>
          </a:blip>
          <a:stretch>
            <a:fillRect/>
          </a:stretch>
        </p:blipFill>
        <p:spPr>
          <a:xfrm>
            <a:off x="5180663" y="1689300"/>
            <a:ext cx="828675" cy="552450"/>
          </a:xfrm>
          <a:prstGeom prst="rect">
            <a:avLst/>
          </a:prstGeom>
          <a:noFill/>
          <a:ln>
            <a:noFill/>
          </a:ln>
        </p:spPr>
      </p:pic>
      <p:pic>
        <p:nvPicPr>
          <p:cNvPr id="89" name="Google Shape;89;p16"/>
          <p:cNvPicPr preferRelativeResize="0"/>
          <p:nvPr/>
        </p:nvPicPr>
        <p:blipFill>
          <a:blip r:embed="rId5">
            <a:alphaModFix/>
          </a:blip>
          <a:stretch>
            <a:fillRect/>
          </a:stretch>
        </p:blipFill>
        <p:spPr>
          <a:xfrm>
            <a:off x="6487963" y="2281225"/>
            <a:ext cx="790575" cy="581025"/>
          </a:xfrm>
          <a:prstGeom prst="rect">
            <a:avLst/>
          </a:prstGeom>
          <a:noFill/>
          <a:ln>
            <a:noFill/>
          </a:ln>
        </p:spPr>
      </p:pic>
      <p:pic>
        <p:nvPicPr>
          <p:cNvPr id="90" name="Google Shape;90;p16"/>
          <p:cNvPicPr preferRelativeResize="0"/>
          <p:nvPr/>
        </p:nvPicPr>
        <p:blipFill>
          <a:blip r:embed="rId6">
            <a:alphaModFix/>
          </a:blip>
          <a:stretch>
            <a:fillRect/>
          </a:stretch>
        </p:blipFill>
        <p:spPr>
          <a:xfrm>
            <a:off x="5156863" y="2971238"/>
            <a:ext cx="876300" cy="695325"/>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1030</Words>
  <Application>Microsoft Macintosh PowerPoint</Application>
  <PresentationFormat>On-screen Show (16:9)</PresentationFormat>
  <Paragraphs>142</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Impact</vt:lpstr>
      <vt:lpstr>Office Theme</vt:lpstr>
      <vt:lpstr>Steps to get started with Python Turtle</vt:lpstr>
      <vt:lpstr>The main replit screen looks like this:</vt:lpstr>
      <vt:lpstr>Let’s make our first line</vt:lpstr>
      <vt:lpstr>Congratulation!</vt:lpstr>
      <vt:lpstr>What will this draw?</vt:lpstr>
      <vt:lpstr>Answer</vt:lpstr>
      <vt:lpstr>Pentagon Solution </vt:lpstr>
      <vt:lpstr>Questions</vt:lpstr>
      <vt:lpstr>Try to draw the following shapes:</vt:lpstr>
      <vt:lpstr>Don’t look ahead to the solution - TRY IT!!</vt:lpstr>
      <vt:lpstr>Downward Triangle</vt:lpstr>
      <vt:lpstr>Upward Triangle</vt:lpstr>
      <vt:lpstr>Equals Sign</vt:lpstr>
      <vt:lpstr>Not equals sign</vt:lpstr>
      <vt:lpstr>Lines…circles?</vt:lpstr>
      <vt:lpstr>A Circle</vt:lpstr>
      <vt:lpstr>Your turn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Computational Thinking</dc:title>
  <cp:lastModifiedBy>Microsoft Office User</cp:lastModifiedBy>
  <cp:revision>3</cp:revision>
  <dcterms:modified xsi:type="dcterms:W3CDTF">2023-03-28T20:17:17Z</dcterms:modified>
</cp:coreProperties>
</file>