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7"/>
  </p:notesMasterIdLst>
  <p:handoutMasterIdLst>
    <p:handoutMasterId r:id="rId18"/>
  </p:handoutMasterIdLst>
  <p:sldIdLst>
    <p:sldId id="420" r:id="rId2"/>
    <p:sldId id="422" r:id="rId3"/>
    <p:sldId id="448" r:id="rId4"/>
    <p:sldId id="470" r:id="rId5"/>
    <p:sldId id="451" r:id="rId6"/>
    <p:sldId id="450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47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 autoAdjust="0"/>
    <p:restoredTop sz="94558" autoAdjust="0"/>
  </p:normalViewPr>
  <p:slideViewPr>
    <p:cSldViewPr>
      <p:cViewPr varScale="1">
        <p:scale>
          <a:sx n="104" d="100"/>
          <a:sy n="104" d="100"/>
        </p:scale>
        <p:origin x="1962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10637BDD-E53C-7F47-BB3A-1E220202ABB2}"/>
    <pc:docChg chg="modSld">
      <pc:chgData name="Douglas Malcolm" userId="6fbabce8-ec94-4dd3-b118-672eb69ae1ad" providerId="ADAL" clId="{10637BDD-E53C-7F47-BB3A-1E220202ABB2}" dt="2021-09-20T14:40:03.948" v="1" actId="20577"/>
      <pc:docMkLst>
        <pc:docMk/>
      </pc:docMkLst>
      <pc:sldChg chg="modSp mod">
        <pc:chgData name="Douglas Malcolm" userId="6fbabce8-ec94-4dd3-b118-672eb69ae1ad" providerId="ADAL" clId="{10637BDD-E53C-7F47-BB3A-1E220202ABB2}" dt="2021-09-20T14:40:03.948" v="1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10637BDD-E53C-7F47-BB3A-1E220202ABB2}" dt="2021-09-20T14:40:03.948" v="1" actId="20577"/>
          <ac:spMkLst>
            <pc:docMk/>
            <pc:sldMk cId="1861421484" sldId="420"/>
            <ac:spMk id="717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FD155BF5-CA15-C44D-8B27-EA0B6DDFD90F}"/>
    <pc:docChg chg="modSld">
      <pc:chgData name="Douglas Malcolm" userId="6fbabce8-ec94-4dd3-b118-672eb69ae1ad" providerId="ADAL" clId="{FD155BF5-CA15-C44D-8B27-EA0B6DDFD90F}" dt="2019-10-14T15:12:31.392" v="2" actId="20577"/>
      <pc:docMkLst>
        <pc:docMk/>
      </pc:docMkLst>
      <pc:sldChg chg="modSp">
        <pc:chgData name="Douglas Malcolm" userId="6fbabce8-ec94-4dd3-b118-672eb69ae1ad" providerId="ADAL" clId="{FD155BF5-CA15-C44D-8B27-EA0B6DDFD90F}" dt="2019-10-14T15:12:31.392" v="2" actId="20577"/>
        <pc:sldMkLst>
          <pc:docMk/>
          <pc:sldMk cId="131221133" sldId="483"/>
        </pc:sldMkLst>
        <pc:spChg chg="mod">
          <ac:chgData name="Douglas Malcolm" userId="6fbabce8-ec94-4dd3-b118-672eb69ae1ad" providerId="ADAL" clId="{FD155BF5-CA15-C44D-8B27-EA0B6DDFD90F}" dt="2019-10-14T15:12:31.392" v="2" actId="20577"/>
          <ac:spMkLst>
            <pc:docMk/>
            <pc:sldMk cId="131221133" sldId="483"/>
            <ac:spMk id="22531" creationId="{539B0767-0E50-4F2A-84D2-A6F36A2021A9}"/>
          </ac:spMkLst>
        </pc:spChg>
      </pc:sldChg>
    </pc:docChg>
  </pc:docChgLst>
  <pc:docChgLst>
    <pc:chgData name="Douglas Malcolm" userId="6fbabce8-ec94-4dd3-b118-672eb69ae1ad" providerId="ADAL" clId="{4757F879-63B7-F04A-9027-6A3E45FA62C0}"/>
    <pc:docChg chg="custSel modSld modMainMaster">
      <pc:chgData name="Douglas Malcolm" userId="6fbabce8-ec94-4dd3-b118-672eb69ae1ad" providerId="ADAL" clId="{4757F879-63B7-F04A-9027-6A3E45FA62C0}" dt="2021-06-24T17:36:29.151" v="31" actId="2696"/>
      <pc:docMkLst>
        <pc:docMk/>
      </pc:docMkLst>
      <pc:sldChg chg="delSp mod">
        <pc:chgData name="Douglas Malcolm" userId="6fbabce8-ec94-4dd3-b118-672eb69ae1ad" providerId="ADAL" clId="{4757F879-63B7-F04A-9027-6A3E45FA62C0}" dt="2021-06-24T17:35:55.721" v="19" actId="478"/>
        <pc:sldMkLst>
          <pc:docMk/>
          <pc:sldMk cId="1861421484" sldId="420"/>
        </pc:sldMkLst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4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3.951" v="18" actId="478"/>
        <pc:sldMkLst>
          <pc:docMk/>
          <pc:sldMk cId="1893773714" sldId="422"/>
        </pc:sldMkLst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5.632" v="12" actId="478"/>
        <pc:sldMkLst>
          <pc:docMk/>
          <pc:sldMk cId="1252474951" sldId="424"/>
        </pc:sldMkLst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3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2.811" v="11" actId="478"/>
        <pc:sldMkLst>
          <pc:docMk/>
          <pc:sldMk cId="711793563" sldId="425"/>
        </pc:sldMkLst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6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7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29.280" v="10" actId="478"/>
        <pc:sldMkLst>
          <pc:docMk/>
          <pc:sldMk cId="1088700511" sldId="428"/>
        </pc:sldMkLst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8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9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4:49.114" v="1" actId="478"/>
        <pc:sldMkLst>
          <pc:docMk/>
          <pc:sldMk cId="1937570582" sldId="447"/>
        </pc:sldMkLst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0.535" v="17" actId="478"/>
        <pc:sldMkLst>
          <pc:docMk/>
          <pc:sldMk cId="1744658010" sldId="448"/>
        </pc:sldMkLst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5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8.273" v="16" actId="478"/>
        <pc:sldMkLst>
          <pc:docMk/>
          <pc:sldMk cId="1574065589" sldId="449"/>
        </pc:sldMkLst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5.609" v="15" actId="478"/>
        <pc:sldMkLst>
          <pc:docMk/>
          <pc:sldMk cId="344674421" sldId="450"/>
        </pc:sldMkLst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0.512" v="13" actId="478"/>
        <pc:sldMkLst>
          <pc:docMk/>
          <pc:sldMk cId="1220417157" sldId="452"/>
        </pc:sldMkLst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6" creationId="{00000000-0000-0000-0000-000000000000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764637766" sldId="45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764637766" sldId="455"/>
            <ac:spMk id="20483" creationId="{B18E0404-DA96-4552-94A1-F91A033BC0FE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580448429" sldId="45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580448429" sldId="458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01680494" sldId="464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5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7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694563293" sldId="46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0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3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597138937" sldId="46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04999775" sldId="46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04999775" sldId="46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651884599" sldId="47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651884599" sldId="476"/>
            <ac:spMk id="7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23145652" sldId="477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20033874" sldId="47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20033874" sldId="478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45916285" sldId="47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36877083" sldId="480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90898229" sldId="481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68450761" sldId="482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68450761" sldId="482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1221133" sldId="483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1221133" sldId="483"/>
            <ac:spMk id="22531" creationId="{539B0767-0E50-4F2A-84D2-A6F36A2021A9}"/>
          </ac:spMkLst>
        </pc:spChg>
      </pc:sldChg>
      <pc:sldChg chg="delSp mod">
        <pc:chgData name="Douglas Malcolm" userId="6fbabce8-ec94-4dd3-b118-672eb69ae1ad" providerId="ADAL" clId="{4757F879-63B7-F04A-9027-6A3E45FA62C0}" dt="2021-06-24T17:35:43.180" v="14" actId="478"/>
        <pc:sldMkLst>
          <pc:docMk/>
          <pc:sldMk cId="1872418715" sldId="485"/>
        </pc:sldMkLst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12.249" v="9" actId="478"/>
        <pc:sldMkLst>
          <pc:docMk/>
          <pc:sldMk cId="1763072547" sldId="486"/>
        </pc:sldMkLst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9.513" v="8" actId="478"/>
        <pc:sldMkLst>
          <pc:docMk/>
          <pc:sldMk cId="1411374224" sldId="487"/>
        </pc:sldMkLst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3.525" v="6" actId="478"/>
        <pc:sldMkLst>
          <pc:docMk/>
          <pc:sldMk cId="578199358" sldId="488"/>
        </pc:sldMkLst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7.273" v="4" actId="478"/>
        <pc:sldMkLst>
          <pc:docMk/>
          <pc:sldMk cId="813375475" sldId="489"/>
        </pc:sldMkLst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3.647" v="3" actId="478"/>
        <pc:sldMkLst>
          <pc:docMk/>
          <pc:sldMk cId="791362842" sldId="490"/>
        </pc:sldMkLst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1.584" v="2" actId="478"/>
        <pc:sldMkLst>
          <pc:docMk/>
          <pc:sldMk cId="1828305878" sldId="491"/>
        </pc:sldMkLst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6.073" v="7" actId="478"/>
        <pc:sldMkLst>
          <pc:docMk/>
          <pc:sldMk cId="466449764" sldId="492"/>
        </pc:sldMkLst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4" creationId="{A403E9F0-4CB2-6340-A170-FE14FB11AF0C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5" creationId="{B01235AD-E85C-6C48-AF44-AC331E4A2FE3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6" creationId="{823BD5AC-68AD-0A48-995B-41753AE36D70}"/>
          </ac:spMkLst>
        </pc:spChg>
      </pc:sldChg>
      <pc:sldChg chg="delSp mod">
        <pc:chgData name="Douglas Malcolm" userId="6fbabce8-ec94-4dd3-b118-672eb69ae1ad" providerId="ADAL" clId="{4757F879-63B7-F04A-9027-6A3E45FA62C0}" dt="2021-06-24T17:35:01.328" v="5" actId="478"/>
        <pc:sldMkLst>
          <pc:docMk/>
          <pc:sldMk cId="1272419160" sldId="493"/>
        </pc:sldMkLst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4" creationId="{D5421969-1042-A640-9A45-C503AEC0590C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5" creationId="{1AF26822-17DD-7B4F-B565-5664D1F30688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6" creationId="{F2A6060F-2176-FB42-9B90-2369BD3D9AAC}"/>
          </ac:spMkLst>
        </pc:spChg>
      </pc:sldChg>
      <pc:sldMasterChg chg="delSp mod delSldLayout modSldLayout">
        <pc:chgData name="Douglas Malcolm" userId="6fbabce8-ec94-4dd3-b118-672eb69ae1ad" providerId="ADAL" clId="{4757F879-63B7-F04A-9027-6A3E45FA62C0}" dt="2021-06-24T17:36:29.151" v="31" actId="2696"/>
        <pc:sldMasterMkLst>
          <pc:docMk/>
          <pc:sldMasterMk cId="3407281334" sldId="2147483821"/>
        </pc:sldMasterMkLst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4757F879-63B7-F04A-9027-6A3E45FA62C0}" dt="2021-06-24T17:36:02.705" v="20" actId="478"/>
          <pc:sldLayoutMkLst>
            <pc:docMk/>
            <pc:sldMasterMk cId="3407281334" sldId="2147483821"/>
            <pc:sldLayoutMk cId="3582191140" sldId="2147483822"/>
          </pc:sldLayoutMkLst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4757F879-63B7-F04A-9027-6A3E45FA62C0}" dt="2021-06-24T17:36:09.057" v="22" actId="478"/>
          <pc:sldLayoutMkLst>
            <pc:docMk/>
            <pc:sldMasterMk cId="3407281334" sldId="2147483821"/>
            <pc:sldLayoutMk cId="1121807841" sldId="2147483823"/>
          </pc:sldLayoutMkLst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11.767" v="23" actId="2696"/>
          <pc:sldLayoutMkLst>
            <pc:docMk/>
            <pc:sldMasterMk cId="3407281334" sldId="2147483821"/>
            <pc:sldLayoutMk cId="3276824457" sldId="2147483824"/>
          </pc:sldLayoutMkLst>
        </pc:sldLayoutChg>
        <pc:sldLayoutChg chg="del">
          <pc:chgData name="Douglas Malcolm" userId="6fbabce8-ec94-4dd3-b118-672eb69ae1ad" providerId="ADAL" clId="{4757F879-63B7-F04A-9027-6A3E45FA62C0}" dt="2021-06-24T17:36:13.485" v="24" actId="2696"/>
          <pc:sldLayoutMkLst>
            <pc:docMk/>
            <pc:sldMasterMk cId="3407281334" sldId="2147483821"/>
            <pc:sldLayoutMk cId="3263470865" sldId="2147483825"/>
          </pc:sldLayoutMkLst>
        </pc:sldLayoutChg>
        <pc:sldLayoutChg chg="del">
          <pc:chgData name="Douglas Malcolm" userId="6fbabce8-ec94-4dd3-b118-672eb69ae1ad" providerId="ADAL" clId="{4757F879-63B7-F04A-9027-6A3E45FA62C0}" dt="2021-06-24T17:36:15.276" v="25" actId="2696"/>
          <pc:sldLayoutMkLst>
            <pc:docMk/>
            <pc:sldMasterMk cId="3407281334" sldId="2147483821"/>
            <pc:sldLayoutMk cId="3207213203" sldId="2147483826"/>
          </pc:sldLayoutMkLst>
        </pc:sldLayoutChg>
        <pc:sldLayoutChg chg="del">
          <pc:chgData name="Douglas Malcolm" userId="6fbabce8-ec94-4dd3-b118-672eb69ae1ad" providerId="ADAL" clId="{4757F879-63B7-F04A-9027-6A3E45FA62C0}" dt="2021-06-24T17:36:17.529" v="26" actId="2696"/>
          <pc:sldLayoutMkLst>
            <pc:docMk/>
            <pc:sldMasterMk cId="3407281334" sldId="2147483821"/>
            <pc:sldLayoutMk cId="3513080933" sldId="2147483827"/>
          </pc:sldLayoutMkLst>
        </pc:sldLayoutChg>
        <pc:sldLayoutChg chg="delSp mod">
          <pc:chgData name="Douglas Malcolm" userId="6fbabce8-ec94-4dd3-b118-672eb69ae1ad" providerId="ADAL" clId="{4757F879-63B7-F04A-9027-6A3E45FA62C0}" dt="2021-06-24T17:36:20.677" v="27" actId="478"/>
          <pc:sldLayoutMkLst>
            <pc:docMk/>
            <pc:sldMasterMk cId="3407281334" sldId="2147483821"/>
            <pc:sldLayoutMk cId="1117726640" sldId="2147483828"/>
          </pc:sldLayoutMkLst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23.697" v="28" actId="2696"/>
          <pc:sldLayoutMkLst>
            <pc:docMk/>
            <pc:sldMasterMk cId="3407281334" sldId="2147483821"/>
            <pc:sldLayoutMk cId="2674269938" sldId="2147483829"/>
          </pc:sldLayoutMkLst>
        </pc:sldLayoutChg>
        <pc:sldLayoutChg chg="del">
          <pc:chgData name="Douglas Malcolm" userId="6fbabce8-ec94-4dd3-b118-672eb69ae1ad" providerId="ADAL" clId="{4757F879-63B7-F04A-9027-6A3E45FA62C0}" dt="2021-06-24T17:36:25.553" v="29" actId="2696"/>
          <pc:sldLayoutMkLst>
            <pc:docMk/>
            <pc:sldMasterMk cId="3407281334" sldId="2147483821"/>
            <pc:sldLayoutMk cId="3449294209" sldId="2147483830"/>
          </pc:sldLayoutMkLst>
        </pc:sldLayoutChg>
        <pc:sldLayoutChg chg="del">
          <pc:chgData name="Douglas Malcolm" userId="6fbabce8-ec94-4dd3-b118-672eb69ae1ad" providerId="ADAL" clId="{4757F879-63B7-F04A-9027-6A3E45FA62C0}" dt="2021-06-24T17:36:27.292" v="30" actId="2696"/>
          <pc:sldLayoutMkLst>
            <pc:docMk/>
            <pc:sldMasterMk cId="3407281334" sldId="2147483821"/>
            <pc:sldLayoutMk cId="1237741816" sldId="2147483831"/>
          </pc:sldLayoutMkLst>
        </pc:sldLayoutChg>
        <pc:sldLayoutChg chg="del">
          <pc:chgData name="Douglas Malcolm" userId="6fbabce8-ec94-4dd3-b118-672eb69ae1ad" providerId="ADAL" clId="{4757F879-63B7-F04A-9027-6A3E45FA62C0}" dt="2021-06-24T17:36:29.151" v="31" actId="2696"/>
          <pc:sldLayoutMkLst>
            <pc:docMk/>
            <pc:sldMasterMk cId="3407281334" sldId="2147483821"/>
            <pc:sldLayoutMk cId="939388112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0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7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Module 4 – Part 4</a:t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3400" b="1" dirty="0"/>
              <a:t>Collision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clipline</a:t>
            </a:r>
            <a:r>
              <a:rPr lang="en-US" altLang="en-US" sz="4000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7886700" cy="5121275"/>
          </a:xfrm>
        </p:spPr>
        <p:txBody>
          <a:bodyPr>
            <a:normAutofit/>
          </a:bodyPr>
          <a:lstStyle/>
          <a:p>
            <a:r>
              <a:rPr lang="en-US" sz="2800" dirty="0"/>
              <a:t>Takes 4 coordinates</a:t>
            </a:r>
          </a:p>
          <a:p>
            <a:pPr lvl="1"/>
            <a:r>
              <a:rPr lang="en-US" sz="2500" dirty="0"/>
              <a:t>These coordinates are the x and y coordinates of one end of the line and the x and y coordinates of the other end of the line</a:t>
            </a:r>
          </a:p>
          <a:p>
            <a:pPr lvl="1"/>
            <a:r>
              <a:rPr lang="en-US" sz="2500" dirty="0" err="1"/>
              <a:t>rect.clipline</a:t>
            </a:r>
            <a:r>
              <a:rPr lang="en-US" sz="2500" dirty="0"/>
              <a:t>(</a:t>
            </a:r>
            <a:r>
              <a:rPr lang="en-US" sz="2500" dirty="0" err="1"/>
              <a:t>start_x</a:t>
            </a:r>
            <a:r>
              <a:rPr lang="en-US" sz="2500" dirty="0"/>
              <a:t>, </a:t>
            </a:r>
            <a:r>
              <a:rPr lang="en-US" sz="2500" dirty="0" err="1"/>
              <a:t>start_y</a:t>
            </a:r>
            <a:r>
              <a:rPr lang="en-US" sz="2500" dirty="0"/>
              <a:t>, </a:t>
            </a:r>
            <a:r>
              <a:rPr lang="en-US" sz="2500" dirty="0" err="1"/>
              <a:t>end_x</a:t>
            </a:r>
            <a:r>
              <a:rPr lang="en-US" sz="2500" dirty="0"/>
              <a:t>, </a:t>
            </a:r>
            <a:r>
              <a:rPr lang="en-US" sz="2500" dirty="0" err="1"/>
              <a:t>end_y</a:t>
            </a:r>
            <a:r>
              <a:rPr lang="en-US" sz="2500" dirty="0"/>
              <a:t>)</a:t>
            </a:r>
          </a:p>
          <a:p>
            <a:r>
              <a:rPr lang="en-US" sz="2800" dirty="0"/>
              <a:t>Returns 2 tuples, containing the coordinates of a line that is cropped to be inside the </a:t>
            </a:r>
            <a:r>
              <a:rPr lang="en-US" sz="2800" dirty="0" err="1"/>
              <a:t>Rect</a:t>
            </a:r>
            <a:endParaRPr lang="en-US" sz="2800" dirty="0"/>
          </a:p>
          <a:p>
            <a:pPr marL="517525"/>
            <a:r>
              <a:rPr lang="en-US" sz="1800" dirty="0"/>
              <a:t>((</a:t>
            </a:r>
            <a:r>
              <a:rPr lang="en-US" sz="1800" dirty="0" err="1"/>
              <a:t>cropped_start_x,cropped_start_y</a:t>
            </a:r>
            <a:r>
              <a:rPr lang="en-US" sz="1800" dirty="0"/>
              <a:t>), (</a:t>
            </a:r>
            <a:r>
              <a:rPr lang="en-US" sz="1800" dirty="0" err="1"/>
              <a:t>cropped_end_x,cropped_end_y</a:t>
            </a:r>
            <a:r>
              <a:rPr lang="en-US" sz="1800" dirty="0"/>
              <a:t>))</a:t>
            </a:r>
          </a:p>
          <a:p>
            <a:pPr lvl="1"/>
            <a:r>
              <a:rPr lang="en-US" sz="2200" dirty="0"/>
              <a:t>Return value will be an empty tuple if no cropping exists</a:t>
            </a:r>
          </a:p>
        </p:txBody>
      </p:sp>
    </p:spTree>
    <p:extLst>
      <p:ext uri="{BB962C8B-B14F-4D97-AF65-F5344CB8AC3E}">
        <p14:creationId xmlns:p14="http://schemas.microsoft.com/office/powerpoint/2010/main" val="199722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clipline</a:t>
            </a:r>
            <a:r>
              <a:rPr lang="en-US" altLang="en-US" sz="4000" b="1" dirty="0"/>
              <a:t>() - example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30480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screen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pg.display.set_mode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((500,500))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rect1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pg.Rect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(0,0,200,200)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rect1.center = 250,250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surf1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pg.Surface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(rect1.size)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surf1.fill((255,0,0))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line1 = ((50, 500),(350,0))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line2 = rect1.clipline(line1)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screen.blit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(surf1, rect1.topleft)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pg.draw.line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(255,255,255), line1[0], line1[1], width=3)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pg.draw.line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(0,0,255), line2[0], line2[1], width=4)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pg.display.flip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5750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clipline</a:t>
            </a:r>
            <a:r>
              <a:rPr lang="en-US" altLang="en-US" sz="4000" b="1" dirty="0"/>
              <a:t>() -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4462870" cy="51212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In the previous slide, we created a Surface based on the Display that is 500x500.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We then created a </a:t>
            </a:r>
            <a:r>
              <a:rPr lang="en-US" sz="2800" dirty="0" err="1"/>
              <a:t>Rect</a:t>
            </a:r>
            <a:r>
              <a:rPr lang="en-US" sz="2800" dirty="0"/>
              <a:t> that is 200x200, and set its center to the center of the Display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We’ve </a:t>
            </a:r>
            <a:r>
              <a:rPr lang="en-US" sz="2800" dirty="0" err="1"/>
              <a:t>blitted</a:t>
            </a:r>
            <a:r>
              <a:rPr lang="en-US" sz="2800" dirty="0"/>
              <a:t> a red Surface on the Display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Here’s what we have so far: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14C834-4475-6137-3995-2949FA1CB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520" y="1690688"/>
            <a:ext cx="3551407" cy="37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56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clipline</a:t>
            </a:r>
            <a:r>
              <a:rPr lang="en-US" altLang="en-US" sz="4000" b="1" dirty="0"/>
              <a:t>() -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5086350" cy="27432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Using  the Draw module, we drew a white line from points (50,500) at the bottom left to (350,0) at the center-</a:t>
            </a:r>
            <a:r>
              <a:rPr lang="en-US" sz="2800" dirty="0" err="1"/>
              <a:t>ish</a:t>
            </a:r>
            <a:r>
              <a:rPr lang="en-US" sz="2800" dirty="0"/>
              <a:t> right.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848FEF-8CF1-0542-9933-C55158603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601" y="551906"/>
            <a:ext cx="2719072" cy="28770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54E7F5-61FE-5FF9-7C97-C1F8BD736971}"/>
              </a:ext>
            </a:extLst>
          </p:cNvPr>
          <p:cNvSpPr txBox="1"/>
          <p:nvPr/>
        </p:nvSpPr>
        <p:spPr>
          <a:xfrm>
            <a:off x="628650" y="4078069"/>
            <a:ext cx="81102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We then used </a:t>
            </a:r>
            <a:r>
              <a:rPr lang="en-US" sz="1800" dirty="0" err="1"/>
              <a:t>clipline</a:t>
            </a:r>
            <a:r>
              <a:rPr lang="en-US" sz="1800" dirty="0"/>
              <a:t>() to create a new line, based on the white line, which would </a:t>
            </a:r>
            <a:r>
              <a:rPr lang="en-US" sz="1800" b="1" u="sng" dirty="0"/>
              <a:t>only contain the parts of the white line that are inside the Rect.</a:t>
            </a:r>
            <a:r>
              <a:rPr lang="en-US" sz="1800" b="1" dirty="0"/>
              <a:t> </a:t>
            </a:r>
            <a:r>
              <a:rPr lang="en-US" sz="1800" dirty="0"/>
              <a:t>We then drew that new line, colored blue, to the Display.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86CE2A-5F2D-C492-EA71-0E06F38822FB}"/>
              </a:ext>
            </a:extLst>
          </p:cNvPr>
          <p:cNvSpPr txBox="1"/>
          <p:nvPr/>
        </p:nvSpPr>
        <p:spPr>
          <a:xfrm>
            <a:off x="533400" y="3615781"/>
            <a:ext cx="81102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pg.draw.line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(255,255,255), line1[0], line1[1], width=3)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E81C46-B6FA-D84E-85AF-9A3BF13FA9C3}"/>
              </a:ext>
            </a:extLst>
          </p:cNvPr>
          <p:cNvSpPr txBox="1"/>
          <p:nvPr/>
        </p:nvSpPr>
        <p:spPr>
          <a:xfrm>
            <a:off x="549564" y="5206425"/>
            <a:ext cx="81102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line2 = rect1.clipline(line1)# returns ((150, 333), (259, 150))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pg.draw.line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(0,0,255), line2[0], line2[1], width=4)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443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clipline</a:t>
            </a:r>
            <a:r>
              <a:rPr lang="en-US" altLang="en-US" sz="4000" b="1" dirty="0"/>
              <a:t>() -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138" y="1545990"/>
            <a:ext cx="7991448" cy="114300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What if the line does not intersect with the </a:t>
            </a:r>
            <a:r>
              <a:rPr lang="en-US" sz="2800" dirty="0" err="1"/>
              <a:t>Rect</a:t>
            </a:r>
            <a:r>
              <a:rPr lang="en-US" sz="2800" dirty="0"/>
              <a:t>?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54E7F5-61FE-5FF9-7C97-C1F8BD736971}"/>
              </a:ext>
            </a:extLst>
          </p:cNvPr>
          <p:cNvSpPr txBox="1"/>
          <p:nvPr/>
        </p:nvSpPr>
        <p:spPr>
          <a:xfrm>
            <a:off x="542374" y="2763663"/>
            <a:ext cx="515049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/>
              <a:t>Then the output of </a:t>
            </a:r>
            <a:r>
              <a:rPr lang="en-US" sz="2600" dirty="0" err="1"/>
              <a:t>clipline</a:t>
            </a:r>
            <a:r>
              <a:rPr lang="en-US" sz="2600" dirty="0"/>
              <a:t>() will be an empty tuple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86CE2A-5F2D-C492-EA71-0E06F38822FB}"/>
              </a:ext>
            </a:extLst>
          </p:cNvPr>
          <p:cNvSpPr txBox="1"/>
          <p:nvPr/>
        </p:nvSpPr>
        <p:spPr>
          <a:xfrm>
            <a:off x="542374" y="2032846"/>
            <a:ext cx="81102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line1 = ((50, 500),(100,0))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pg.draw.line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(255,255,255), line1[0], line1[1], width=3)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E81C46-B6FA-D84E-85AF-9A3BF13FA9C3}"/>
              </a:ext>
            </a:extLst>
          </p:cNvPr>
          <p:cNvSpPr txBox="1"/>
          <p:nvPr/>
        </p:nvSpPr>
        <p:spPr>
          <a:xfrm>
            <a:off x="455541" y="5614489"/>
            <a:ext cx="81102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line2 = rect1.clipline(line1)# returns ()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pg.draw.line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(screen, (0,0,255), line2[0], line2[1], width=4)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126BE2-FB79-506E-8CA2-174E7735B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701" y="2617621"/>
            <a:ext cx="2786062" cy="299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8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/>
          <a:lstStyle/>
          <a:p>
            <a:pPr marL="12700" eaLnBrk="1" hangingPunct="1">
              <a:lnSpc>
                <a:spcPct val="100000"/>
              </a:lnSpc>
            </a:pPr>
            <a:r>
              <a:rPr lang="en-US" altLang="en-US" sz="3600" dirty="0">
                <a:latin typeface="Arial" charset="0"/>
                <a:ea typeface="Arial" charset="0"/>
                <a:cs typeface="Arial" charset="0"/>
              </a:rPr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19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Rects</a:t>
            </a:r>
            <a:r>
              <a:rPr lang="en-US" altLang="en-US" sz="2400" dirty="0"/>
              <a:t> have several helpful methods to determine collision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collidepoint</a:t>
            </a:r>
            <a:r>
              <a:rPr lang="en-US" altLang="en-US" sz="2400" dirty="0"/>
              <a:t>() to check if a point is inside a </a:t>
            </a:r>
            <a:r>
              <a:rPr lang="en-US" altLang="en-US" sz="2400" dirty="0" err="1"/>
              <a:t>Rect</a:t>
            </a:r>
            <a:endParaRPr lang="en-US" altLang="en-US" sz="24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colliderect</a:t>
            </a:r>
            <a:r>
              <a:rPr lang="en-US" altLang="en-US" sz="2400" dirty="0"/>
              <a:t>() to check if two </a:t>
            </a:r>
            <a:r>
              <a:rPr lang="en-US" altLang="en-US" sz="2400" dirty="0" err="1"/>
              <a:t>Rects</a:t>
            </a:r>
            <a:r>
              <a:rPr lang="en-US" altLang="en-US" sz="2400" dirty="0"/>
              <a:t> collide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collidelist</a:t>
            </a:r>
            <a:r>
              <a:rPr lang="en-US" altLang="en-US" sz="2400" dirty="0"/>
              <a:t>() to find out the first </a:t>
            </a:r>
            <a:r>
              <a:rPr lang="en-US" altLang="en-US" sz="2400" dirty="0" err="1"/>
              <a:t>Rect</a:t>
            </a:r>
            <a:r>
              <a:rPr lang="en-US" altLang="en-US" sz="2400" dirty="0"/>
              <a:t> in a list that collides with a </a:t>
            </a:r>
            <a:r>
              <a:rPr lang="en-US" altLang="en-US" sz="2400" dirty="0" err="1"/>
              <a:t>Rect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100" dirty="0"/>
              <a:t>Returns -1 if no collision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collidelistall</a:t>
            </a:r>
            <a:r>
              <a:rPr lang="en-US" altLang="en-US" sz="2400" dirty="0"/>
              <a:t>() to find out all the </a:t>
            </a:r>
            <a:r>
              <a:rPr lang="en-US" altLang="en-US" sz="2400" dirty="0" err="1"/>
              <a:t>Rects</a:t>
            </a:r>
            <a:r>
              <a:rPr lang="en-US" altLang="en-US" sz="2400" dirty="0"/>
              <a:t> in a list that collide with a </a:t>
            </a:r>
            <a:r>
              <a:rPr lang="en-US" altLang="en-US" sz="2400" dirty="0" err="1"/>
              <a:t>Rect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100" dirty="0"/>
              <a:t>List will be empty if no collision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clipline</a:t>
            </a:r>
            <a:r>
              <a:rPr lang="en-US" altLang="en-US" sz="2400" dirty="0"/>
              <a:t>() to get a new line that’s completely inside a </a:t>
            </a:r>
            <a:r>
              <a:rPr lang="en-US" altLang="en-US" sz="2400" dirty="0" err="1"/>
              <a:t>Rect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2100" dirty="0"/>
              <a:t>Line will be an empty tuple if there’s no collision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57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Topics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Collision</a:t>
            </a:r>
          </a:p>
          <a:p>
            <a:pPr lvl="1"/>
            <a:r>
              <a:rPr lang="en-US" altLang="en-US" sz="3200" dirty="0"/>
              <a:t>What are collisions</a:t>
            </a:r>
          </a:p>
          <a:p>
            <a:pPr lvl="1"/>
            <a:r>
              <a:rPr lang="en-US" altLang="en-US" sz="3200" dirty="0"/>
              <a:t>Checking point collision</a:t>
            </a:r>
          </a:p>
          <a:p>
            <a:pPr lvl="1"/>
            <a:r>
              <a:rPr lang="en-US" altLang="en-US" sz="3200" dirty="0"/>
              <a:t>Checking </a:t>
            </a:r>
            <a:r>
              <a:rPr lang="en-US" altLang="en-US" sz="3200" dirty="0" err="1"/>
              <a:t>Rect</a:t>
            </a:r>
            <a:r>
              <a:rPr lang="en-US" altLang="en-US" sz="3200" dirty="0"/>
              <a:t> collision</a:t>
            </a:r>
          </a:p>
          <a:p>
            <a:pPr lvl="1"/>
            <a:r>
              <a:rPr lang="en-US" altLang="en-US" sz="3200" dirty="0"/>
              <a:t>Checking multiple-</a:t>
            </a:r>
            <a:r>
              <a:rPr lang="en-US" altLang="en-US" sz="3200" dirty="0" err="1"/>
              <a:t>Rect</a:t>
            </a:r>
            <a:r>
              <a:rPr lang="en-US" altLang="en-US" sz="3200" dirty="0"/>
              <a:t> collision</a:t>
            </a:r>
          </a:p>
          <a:p>
            <a:pPr lvl="1"/>
            <a:r>
              <a:rPr lang="en-US" altLang="en-US" sz="3200" dirty="0"/>
              <a:t>Checking line collision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377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Rects</a:t>
            </a:r>
            <a:r>
              <a:rPr lang="en-US" sz="2800" dirty="0"/>
              <a:t> are objects used to store spatial information</a:t>
            </a:r>
          </a:p>
          <a:p>
            <a:r>
              <a:rPr lang="en-US" sz="2800" dirty="0"/>
              <a:t>Specifically, a </a:t>
            </a:r>
            <a:r>
              <a:rPr lang="en-US" sz="2800" dirty="0" err="1"/>
              <a:t>Rect</a:t>
            </a:r>
            <a:r>
              <a:rPr lang="en-US" sz="2800" dirty="0"/>
              <a:t> is a rectangular area</a:t>
            </a:r>
          </a:p>
          <a:p>
            <a:r>
              <a:rPr lang="en-US" sz="2800" dirty="0"/>
              <a:t>It has x and y coordinates, as well as a width and height</a:t>
            </a:r>
          </a:p>
          <a:p>
            <a:r>
              <a:rPr lang="en-US" sz="2800" dirty="0" err="1"/>
              <a:t>Rects</a:t>
            </a:r>
            <a:r>
              <a:rPr lang="en-US" sz="2800" dirty="0"/>
              <a:t> are helpful because all of its fields are automatically updated if we edit one of its fields</a:t>
            </a:r>
          </a:p>
          <a:p>
            <a:r>
              <a:rPr lang="en-US" sz="2800" dirty="0"/>
              <a:t>To create a </a:t>
            </a:r>
            <a:r>
              <a:rPr lang="en-US" sz="2800" dirty="0" err="1"/>
              <a:t>Rect</a:t>
            </a:r>
            <a:r>
              <a:rPr lang="en-US" sz="2800" dirty="0"/>
              <a:t>, use the following constructor:</a:t>
            </a:r>
          </a:p>
          <a:p>
            <a:pPr marL="342900" lvl="1" indent="0">
              <a:buNone/>
            </a:pPr>
            <a:r>
              <a:rPr lang="en-US" sz="2500" dirty="0" err="1">
                <a:solidFill>
                  <a:srgbClr val="0432FF"/>
                </a:solidFill>
              </a:rPr>
              <a:t>rect</a:t>
            </a:r>
            <a:r>
              <a:rPr lang="en-US" sz="2500" dirty="0">
                <a:solidFill>
                  <a:srgbClr val="0432FF"/>
                </a:solidFill>
              </a:rPr>
              <a:t> = </a:t>
            </a:r>
            <a:r>
              <a:rPr lang="en-US" sz="2500" dirty="0" err="1">
                <a:solidFill>
                  <a:srgbClr val="0432FF"/>
                </a:solidFill>
              </a:rPr>
              <a:t>pygame.Rect</a:t>
            </a:r>
            <a:r>
              <a:rPr lang="en-US" sz="2500" dirty="0">
                <a:solidFill>
                  <a:srgbClr val="0432FF"/>
                </a:solidFill>
              </a:rPr>
              <a:t>(x, y, width, height)</a:t>
            </a:r>
          </a:p>
          <a:p>
            <a:r>
              <a:rPr lang="en-US" sz="2800" u="sng" dirty="0"/>
              <a:t>Remember: In computer graphics, the origin of anything is at the top left!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65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Under some circumstances, you may want to check if part of the area of one </a:t>
            </a:r>
            <a:r>
              <a:rPr lang="en-US" sz="2800" dirty="0" err="1"/>
              <a:t>Rect</a:t>
            </a:r>
            <a:r>
              <a:rPr lang="en-US" sz="2800" dirty="0"/>
              <a:t> is inside the area of another </a:t>
            </a:r>
            <a:r>
              <a:rPr lang="en-US" sz="2800" dirty="0" err="1"/>
              <a:t>Rect</a:t>
            </a:r>
            <a:endParaRPr lang="en-US" sz="2800" dirty="0"/>
          </a:p>
          <a:p>
            <a:pPr lvl="1"/>
            <a:r>
              <a:rPr lang="en-US" sz="2200" dirty="0"/>
              <a:t>Check if the area of two </a:t>
            </a:r>
            <a:r>
              <a:rPr lang="en-US" sz="2200" dirty="0" err="1"/>
              <a:t>Rects</a:t>
            </a:r>
            <a:r>
              <a:rPr lang="en-US" sz="2200" dirty="0"/>
              <a:t> intersect</a:t>
            </a:r>
          </a:p>
          <a:p>
            <a:pPr marL="230188" lvl="1" indent="-230188"/>
            <a:r>
              <a:rPr lang="en-US" sz="2800" dirty="0"/>
              <a:t>This is a collision!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A1B11-626A-2653-28FB-1486055D4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038600"/>
            <a:ext cx="1828800" cy="18355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B87076-B27F-CB4D-AE78-66142D99D221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203D38-C469-9370-D8BF-B2F50B851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041974"/>
            <a:ext cx="1828800" cy="1828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AB6F7D2-A038-CDB6-1C48-53E89FC154D9}"/>
              </a:ext>
            </a:extLst>
          </p:cNvPr>
          <p:cNvSpPr txBox="1"/>
          <p:nvPr/>
        </p:nvSpPr>
        <p:spPr>
          <a:xfrm>
            <a:off x="457200" y="4267200"/>
            <a:ext cx="196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collision</a:t>
            </a:r>
          </a:p>
          <a:p>
            <a:r>
              <a:rPr lang="en-US" dirty="0" err="1"/>
              <a:t>Rects</a:t>
            </a:r>
            <a:r>
              <a:rPr lang="en-US" dirty="0"/>
              <a:t> are touching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CB126D-98DB-277F-6D3D-4B8DC3C15E1D}"/>
              </a:ext>
            </a:extLst>
          </p:cNvPr>
          <p:cNvSpPr txBox="1"/>
          <p:nvPr/>
        </p:nvSpPr>
        <p:spPr>
          <a:xfrm>
            <a:off x="6696941" y="4267200"/>
            <a:ext cx="1962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collision</a:t>
            </a:r>
          </a:p>
          <a:p>
            <a:pPr algn="ctr"/>
            <a:r>
              <a:rPr lang="en-US" dirty="0" err="1"/>
              <a:t>Rects</a:t>
            </a:r>
            <a:r>
              <a:rPr lang="en-US" dirty="0"/>
              <a:t> are not touching</a:t>
            </a:r>
          </a:p>
        </p:txBody>
      </p:sp>
    </p:spTree>
    <p:extLst>
      <p:ext uri="{BB962C8B-B14F-4D97-AF65-F5344CB8AC3E}">
        <p14:creationId xmlns:p14="http://schemas.microsoft.com/office/powerpoint/2010/main" val="11180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9E3479-E37E-473B-C3B3-388A60373227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Collision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8461"/>
            <a:ext cx="7886700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Rects</a:t>
            </a:r>
            <a:r>
              <a:rPr lang="en-US" sz="2800" dirty="0"/>
              <a:t> already have baked-in methods to check for collision: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collidepoint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) -&gt; bool</a:t>
            </a:r>
          </a:p>
          <a:p>
            <a:r>
              <a:rPr lang="en-US" sz="2800" dirty="0" err="1"/>
              <a:t>colliderect</a:t>
            </a:r>
            <a:r>
              <a:rPr lang="en-US" sz="2800" dirty="0"/>
              <a:t>(</a:t>
            </a:r>
            <a:r>
              <a:rPr lang="en-US" sz="2800" dirty="0" err="1"/>
              <a:t>Rect</a:t>
            </a:r>
            <a:r>
              <a:rPr lang="en-US" sz="2800" dirty="0"/>
              <a:t>) -&gt; bool</a:t>
            </a:r>
          </a:p>
          <a:p>
            <a:r>
              <a:rPr lang="en-US" sz="2800" dirty="0" err="1"/>
              <a:t>collidelist</a:t>
            </a:r>
            <a:r>
              <a:rPr lang="en-US" sz="2800" dirty="0"/>
              <a:t>(list) -&gt; index</a:t>
            </a:r>
          </a:p>
          <a:p>
            <a:r>
              <a:rPr lang="en-US" sz="2800" dirty="0" err="1"/>
              <a:t>collidelistall</a:t>
            </a:r>
            <a:r>
              <a:rPr lang="en-US" sz="2800" dirty="0"/>
              <a:t>(list) -&gt; list</a:t>
            </a:r>
          </a:p>
          <a:p>
            <a:r>
              <a:rPr lang="en-US" sz="2800" dirty="0" err="1"/>
              <a:t>clipline</a:t>
            </a:r>
            <a:r>
              <a:rPr lang="en-US" sz="2800" dirty="0"/>
              <a:t>(x1,y1,x2,y2) -&gt; ((cx1,xy1),(cx2,cy2))</a:t>
            </a:r>
          </a:p>
        </p:txBody>
      </p:sp>
    </p:spTree>
    <p:extLst>
      <p:ext uri="{BB962C8B-B14F-4D97-AF65-F5344CB8AC3E}">
        <p14:creationId xmlns:p14="http://schemas.microsoft.com/office/powerpoint/2010/main" val="225550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collidepoint</a:t>
            </a:r>
            <a:r>
              <a:rPr lang="en-US" altLang="en-US" sz="4000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7886700" cy="5121275"/>
          </a:xfrm>
        </p:spPr>
        <p:txBody>
          <a:bodyPr>
            <a:normAutofit/>
          </a:bodyPr>
          <a:lstStyle/>
          <a:p>
            <a:r>
              <a:rPr lang="en-US" sz="2800" dirty="0"/>
              <a:t>Takes in two parameters, representing the x and y coordinates of the point</a:t>
            </a:r>
          </a:p>
          <a:p>
            <a:pPr lvl="1"/>
            <a:r>
              <a:rPr lang="en-US" sz="2500" dirty="0"/>
              <a:t>Can instead take a tuple with the coordinates inside it</a:t>
            </a:r>
          </a:p>
          <a:p>
            <a:r>
              <a:rPr lang="en-US" sz="2800" dirty="0"/>
              <a:t>Returns True if the point is inside the Rect. False, otherwise.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8DE54D-BB11-33B1-5F6A-51610B3B4D65}"/>
              </a:ext>
            </a:extLst>
          </p:cNvPr>
          <p:cNvSpPr txBox="1"/>
          <p:nvPr/>
        </p:nvSpPr>
        <p:spPr>
          <a:xfrm>
            <a:off x="457200" y="37338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point1 = (40, 40)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point2 = (60,60)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(0,0,50,50)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rect.collidepoint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(point1)) #True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rect.collidepoint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(point2)) #False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7B68-DE95-A39D-11A6-5FC74D784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237" y="3200400"/>
            <a:ext cx="2743563" cy="292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9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colliderect</a:t>
            </a:r>
            <a:r>
              <a:rPr lang="en-US" altLang="en-US" sz="4000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7886700" cy="5121275"/>
          </a:xfrm>
        </p:spPr>
        <p:txBody>
          <a:bodyPr>
            <a:normAutofit/>
          </a:bodyPr>
          <a:lstStyle/>
          <a:p>
            <a:r>
              <a:rPr lang="en-US" sz="2800" dirty="0"/>
              <a:t>Takes in a </a:t>
            </a:r>
            <a:r>
              <a:rPr lang="en-US" sz="2800" dirty="0" err="1"/>
              <a:t>Rect</a:t>
            </a:r>
            <a:r>
              <a:rPr lang="en-US" sz="2800" dirty="0"/>
              <a:t> as a parameter</a:t>
            </a:r>
          </a:p>
          <a:p>
            <a:r>
              <a:rPr lang="en-US" sz="2800" dirty="0"/>
              <a:t>Returns True if two </a:t>
            </a:r>
            <a:r>
              <a:rPr lang="en-US" sz="2800" dirty="0" err="1"/>
              <a:t>Rects</a:t>
            </a:r>
            <a:r>
              <a:rPr lang="en-US" sz="2800" dirty="0"/>
              <a:t> intersect. Otherwise, returns False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8DE54D-BB11-33B1-5F6A-51610B3B4D65}"/>
              </a:ext>
            </a:extLst>
          </p:cNvPr>
          <p:cNvSpPr txBox="1"/>
          <p:nvPr/>
        </p:nvSpPr>
        <p:spPr>
          <a:xfrm>
            <a:off x="457200" y="3683675"/>
            <a:ext cx="556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(0,0,50,50)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green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(48,48,50,50)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blue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(0,78,50,50)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red.colliderect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(green)) #True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red.colliderect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(blue)) #False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green.colliderect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(blue)) #True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72E900-0EA7-C327-3007-C097569C2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897" y="2971800"/>
            <a:ext cx="2515739" cy="26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5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collidelist</a:t>
            </a:r>
            <a:r>
              <a:rPr lang="en-US" altLang="en-US" sz="4000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7886700" cy="5121275"/>
          </a:xfrm>
        </p:spPr>
        <p:txBody>
          <a:bodyPr>
            <a:normAutofit/>
          </a:bodyPr>
          <a:lstStyle/>
          <a:p>
            <a:r>
              <a:rPr lang="en-US" sz="2800" dirty="0"/>
              <a:t>Takes in a list of </a:t>
            </a:r>
            <a:r>
              <a:rPr lang="en-US" sz="2800" dirty="0" err="1"/>
              <a:t>Rects</a:t>
            </a:r>
            <a:endParaRPr lang="en-US" sz="2800" dirty="0"/>
          </a:p>
          <a:p>
            <a:r>
              <a:rPr lang="en-US" sz="2800" dirty="0"/>
              <a:t>Returns the index of the first </a:t>
            </a:r>
            <a:r>
              <a:rPr lang="en-US" sz="2800" dirty="0" err="1"/>
              <a:t>Rect</a:t>
            </a:r>
            <a:r>
              <a:rPr lang="en-US" sz="2800" dirty="0"/>
              <a:t> on the list which collides with the calling </a:t>
            </a:r>
            <a:r>
              <a:rPr lang="en-US" sz="2800" dirty="0" err="1"/>
              <a:t>Rect</a:t>
            </a:r>
            <a:endParaRPr lang="en-US" sz="2800" dirty="0"/>
          </a:p>
          <a:p>
            <a:pPr lvl="1"/>
            <a:r>
              <a:rPr lang="en-US" sz="2500" dirty="0"/>
              <a:t>Returns -1 if there is no collision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8DE54D-BB11-33B1-5F6A-51610B3B4D65}"/>
              </a:ext>
            </a:extLst>
          </p:cNvPr>
          <p:cNvSpPr txBox="1"/>
          <p:nvPr/>
        </p:nvSpPr>
        <p:spPr>
          <a:xfrm>
            <a:off x="457200" y="3124200"/>
            <a:ext cx="5562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(0,0,50,50)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green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(48,48,50,50)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blue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(0,78,50,50)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yellow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(75,75,50,50)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 = [green, blue]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list2 = [red, blue]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list3 = [red, green, blue]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red.collidelist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(list1)) # 0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yellow.collidelist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(list3)) #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yellow.collidelist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(list2)) # -1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6DE714-CEC0-CF1B-6E9B-47DD2E0E0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301" y="2819401"/>
            <a:ext cx="3107444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4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5B7D36-B449-7E02-2725-8133086C5982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collidelistall</a:t>
            </a:r>
            <a:r>
              <a:rPr lang="en-US" altLang="en-US" sz="4000" b="1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599"/>
            <a:ext cx="7886700" cy="5121275"/>
          </a:xfrm>
        </p:spPr>
        <p:txBody>
          <a:bodyPr>
            <a:normAutofit/>
          </a:bodyPr>
          <a:lstStyle/>
          <a:p>
            <a:r>
              <a:rPr lang="en-US" sz="2800" dirty="0"/>
              <a:t>Takes in a list of </a:t>
            </a:r>
            <a:r>
              <a:rPr lang="en-US" sz="2800" dirty="0" err="1"/>
              <a:t>Rects</a:t>
            </a:r>
            <a:endParaRPr lang="en-US" sz="2800" dirty="0"/>
          </a:p>
          <a:p>
            <a:r>
              <a:rPr lang="en-US" sz="2800" dirty="0"/>
              <a:t>Returns a list containing the indexes of all </a:t>
            </a:r>
            <a:r>
              <a:rPr lang="en-US" sz="2800" dirty="0" err="1"/>
              <a:t>Rects</a:t>
            </a:r>
            <a:r>
              <a:rPr lang="en-US" sz="2800" dirty="0"/>
              <a:t> which collide with the calling </a:t>
            </a:r>
            <a:r>
              <a:rPr lang="en-US" sz="2800" dirty="0" err="1"/>
              <a:t>Rect</a:t>
            </a:r>
            <a:endParaRPr lang="en-US" sz="2800" dirty="0"/>
          </a:p>
          <a:p>
            <a:pPr lvl="1"/>
            <a:r>
              <a:rPr lang="en-US" sz="2200" dirty="0"/>
              <a:t>List will be empty if there’s no collision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8DE54D-BB11-33B1-5F6A-51610B3B4D65}"/>
              </a:ext>
            </a:extLst>
          </p:cNvPr>
          <p:cNvSpPr txBox="1"/>
          <p:nvPr/>
        </p:nvSpPr>
        <p:spPr>
          <a:xfrm>
            <a:off x="457200" y="3124200"/>
            <a:ext cx="556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red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(0,0,50,50)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green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(48,48,50,50)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blue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(0,78,50,50)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yellow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pygame.Rect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(75,75,50,50)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list1 = [green, blue]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list2 = [red, blue]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list3 = [red, green, blue]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list4 = [red, blue, yellow]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red.collidelistall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(list1) # [0]</a:t>
            </a:r>
            <a:b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yellow.collidelistall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(list3) # [1]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yellow.collidelistall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(list2) # []</a:t>
            </a:r>
          </a:p>
          <a:p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green.collidelistall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(list4) # [0,1,2]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6DE714-CEC0-CF1B-6E9B-47DD2E0E0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528" y="2766178"/>
            <a:ext cx="2977254" cy="313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52670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6-Slides_v3" id="{2AE1A09D-393F-294B-B98C-323A8097282F}" vid="{E879D278-8E4A-4A42-ABEB-CD7F63CC40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M6-Slides_v3</Template>
  <TotalTime>2035</TotalTime>
  <Words>1241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PPT2_16to9</vt:lpstr>
      <vt:lpstr>Module 4 – Part 4 </vt:lpstr>
      <vt:lpstr>Topics</vt:lpstr>
      <vt:lpstr>Reminder</vt:lpstr>
      <vt:lpstr>Collisions</vt:lpstr>
      <vt:lpstr>Collision methods</vt:lpstr>
      <vt:lpstr>collidepoint()</vt:lpstr>
      <vt:lpstr>colliderect()</vt:lpstr>
      <vt:lpstr>collidelist()</vt:lpstr>
      <vt:lpstr>collidelistall()</vt:lpstr>
      <vt:lpstr>clipline()</vt:lpstr>
      <vt:lpstr>clipline() - example code</vt:lpstr>
      <vt:lpstr>clipline() - explanation</vt:lpstr>
      <vt:lpstr>clipline() - explanation</vt:lpstr>
      <vt:lpstr>clipline() - explanation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</dc:title>
  <dc:creator>Microsoft Office User</dc:creator>
  <cp:lastModifiedBy>Dmitri Nunes Dias Fernandes</cp:lastModifiedBy>
  <cp:revision>244</cp:revision>
  <dcterms:created xsi:type="dcterms:W3CDTF">2019-09-20T18:08:48Z</dcterms:created>
  <dcterms:modified xsi:type="dcterms:W3CDTF">2024-05-18T02:45:01Z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