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4"/>
  </p:notesMasterIdLst>
  <p:handoutMasterIdLst>
    <p:handoutMasterId r:id="rId15"/>
  </p:handoutMasterIdLst>
  <p:sldIdLst>
    <p:sldId id="420" r:id="rId2"/>
    <p:sldId id="448" r:id="rId3"/>
    <p:sldId id="449" r:id="rId4"/>
    <p:sldId id="450" r:id="rId5"/>
    <p:sldId id="451" r:id="rId6"/>
    <p:sldId id="453" r:id="rId7"/>
    <p:sldId id="452" r:id="rId8"/>
    <p:sldId id="454" r:id="rId9"/>
    <p:sldId id="455" r:id="rId10"/>
    <p:sldId id="456" r:id="rId11"/>
    <p:sldId id="457" r:id="rId12"/>
    <p:sldId id="447" r:id="rId1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 autoAdjust="0"/>
    <p:restoredTop sz="94558" autoAdjust="0"/>
  </p:normalViewPr>
  <p:slideViewPr>
    <p:cSldViewPr>
      <p:cViewPr varScale="1">
        <p:scale>
          <a:sx n="83" d="100"/>
          <a:sy n="83" d="100"/>
        </p:scale>
        <p:origin x="1382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10637BDD-E53C-7F47-BB3A-1E220202ABB2}"/>
    <pc:docChg chg="modSld">
      <pc:chgData name="Douglas Malcolm" userId="6fbabce8-ec94-4dd3-b118-672eb69ae1ad" providerId="ADAL" clId="{10637BDD-E53C-7F47-BB3A-1E220202ABB2}" dt="2021-09-20T14:40:03.948" v="1" actId="20577"/>
      <pc:docMkLst>
        <pc:docMk/>
      </pc:docMkLst>
      <pc:sldChg chg="modSp mod">
        <pc:chgData name="Douglas Malcolm" userId="6fbabce8-ec94-4dd3-b118-672eb69ae1ad" providerId="ADAL" clId="{10637BDD-E53C-7F47-BB3A-1E220202ABB2}" dt="2021-09-20T14:40:03.948" v="1" actId="20577"/>
        <pc:sldMkLst>
          <pc:docMk/>
          <pc:sldMk cId="1861421484" sldId="420"/>
        </pc:sldMkLst>
        <pc:spChg chg="mod">
          <ac:chgData name="Douglas Malcolm" userId="6fbabce8-ec94-4dd3-b118-672eb69ae1ad" providerId="ADAL" clId="{10637BDD-E53C-7F47-BB3A-1E220202ABB2}" dt="2021-09-20T14:40:03.948" v="1" actId="20577"/>
          <ac:spMkLst>
            <pc:docMk/>
            <pc:sldMk cId="1861421484" sldId="420"/>
            <ac:spMk id="7170" creationId="{00000000-0000-0000-0000-000000000000}"/>
          </ac:spMkLst>
        </pc:spChg>
      </pc:sldChg>
    </pc:docChg>
  </pc:docChgLst>
  <pc:docChgLst>
    <pc:chgData name="Douglas Malcolm" userId="6fbabce8-ec94-4dd3-b118-672eb69ae1ad" providerId="ADAL" clId="{FD155BF5-CA15-C44D-8B27-EA0B6DDFD90F}"/>
    <pc:docChg chg="modSld">
      <pc:chgData name="Douglas Malcolm" userId="6fbabce8-ec94-4dd3-b118-672eb69ae1ad" providerId="ADAL" clId="{FD155BF5-CA15-C44D-8B27-EA0B6DDFD90F}" dt="2019-10-14T15:12:31.392" v="2" actId="20577"/>
      <pc:docMkLst>
        <pc:docMk/>
      </pc:docMkLst>
      <pc:sldChg chg="modSp">
        <pc:chgData name="Douglas Malcolm" userId="6fbabce8-ec94-4dd3-b118-672eb69ae1ad" providerId="ADAL" clId="{FD155BF5-CA15-C44D-8B27-EA0B6DDFD90F}" dt="2019-10-14T15:12:31.392" v="2" actId="20577"/>
        <pc:sldMkLst>
          <pc:docMk/>
          <pc:sldMk cId="131221133" sldId="483"/>
        </pc:sldMkLst>
        <pc:spChg chg="mod">
          <ac:chgData name="Douglas Malcolm" userId="6fbabce8-ec94-4dd3-b118-672eb69ae1ad" providerId="ADAL" clId="{FD155BF5-CA15-C44D-8B27-EA0B6DDFD90F}" dt="2019-10-14T15:12:31.392" v="2" actId="20577"/>
          <ac:spMkLst>
            <pc:docMk/>
            <pc:sldMk cId="131221133" sldId="483"/>
            <ac:spMk id="22531" creationId="{539B0767-0E50-4F2A-84D2-A6F36A2021A9}"/>
          </ac:spMkLst>
        </pc:spChg>
      </pc:sldChg>
    </pc:docChg>
  </pc:docChgLst>
  <pc:docChgLst>
    <pc:chgData name="Douglas Malcolm" userId="6fbabce8-ec94-4dd3-b118-672eb69ae1ad" providerId="ADAL" clId="{4757F879-63B7-F04A-9027-6A3E45FA62C0}"/>
    <pc:docChg chg="custSel modSld modMainMaster">
      <pc:chgData name="Douglas Malcolm" userId="6fbabce8-ec94-4dd3-b118-672eb69ae1ad" providerId="ADAL" clId="{4757F879-63B7-F04A-9027-6A3E45FA62C0}" dt="2021-06-24T17:36:29.151" v="31" actId="2696"/>
      <pc:docMkLst>
        <pc:docMk/>
      </pc:docMkLst>
      <pc:sldChg chg="delSp mod">
        <pc:chgData name="Douglas Malcolm" userId="6fbabce8-ec94-4dd3-b118-672eb69ae1ad" providerId="ADAL" clId="{4757F879-63B7-F04A-9027-6A3E45FA62C0}" dt="2021-06-24T17:35:55.721" v="19" actId="478"/>
        <pc:sldMkLst>
          <pc:docMk/>
          <pc:sldMk cId="1861421484" sldId="420"/>
        </pc:sldMkLst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4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53.951" v="18" actId="478"/>
        <pc:sldMkLst>
          <pc:docMk/>
          <pc:sldMk cId="1893773714" sldId="422"/>
        </pc:sldMkLst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512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5126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35.632" v="12" actId="478"/>
        <pc:sldMkLst>
          <pc:docMk/>
          <pc:sldMk cId="1252474951" sldId="424"/>
        </pc:sldMkLst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717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7173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32.811" v="11" actId="478"/>
        <pc:sldMkLst>
          <pc:docMk/>
          <pc:sldMk cId="711793563" sldId="425"/>
        </pc:sldMkLst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8196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8197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29.280" v="10" actId="478"/>
        <pc:sldMkLst>
          <pc:docMk/>
          <pc:sldMk cId="1088700511" sldId="428"/>
        </pc:sldMkLst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11268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11269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4:49.114" v="1" actId="478"/>
        <pc:sldMkLst>
          <pc:docMk/>
          <pc:sldMk cId="1937570582" sldId="447"/>
        </pc:sldMkLst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3072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30726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50.535" v="17" actId="478"/>
        <pc:sldMkLst>
          <pc:docMk/>
          <pc:sldMk cId="1744658010" sldId="448"/>
        </pc:sldMkLst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1024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10245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8.273" v="16" actId="478"/>
        <pc:sldMkLst>
          <pc:docMk/>
          <pc:sldMk cId="1574065589" sldId="449"/>
        </pc:sldMkLst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5.609" v="15" actId="478"/>
        <pc:sldMkLst>
          <pc:docMk/>
          <pc:sldMk cId="344674421" sldId="450"/>
        </pc:sldMkLst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0.512" v="13" actId="478"/>
        <pc:sldMkLst>
          <pc:docMk/>
          <pc:sldMk cId="1220417157" sldId="452"/>
        </pc:sldMkLst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6" creationId="{00000000-0000-0000-0000-000000000000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764637766" sldId="455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764637766" sldId="455"/>
            <ac:spMk id="20483" creationId="{B18E0404-DA96-4552-94A1-F91A033BC0FE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580448429" sldId="458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580448429" sldId="458"/>
            <ac:spMk id="22531" creationId="{539B0767-0E50-4F2A-84D2-A6F36A2021A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01680494" sldId="464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01680494" sldId="464"/>
            <ac:spMk id="28675" creationId="{563D9DEF-B06C-4495-A764-66EDF2ABF5E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01680494" sldId="464"/>
            <ac:spMk id="28677" creationId="{DDB7B75A-A115-4F4D-80FA-A5B96E5DE92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694563293" sldId="465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694563293" sldId="465"/>
            <ac:spMk id="20" creationId="{563D9DEF-B06C-4495-A764-66EDF2ABF5E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694563293" sldId="465"/>
            <ac:spMk id="23" creationId="{DDB7B75A-A115-4F4D-80FA-A5B96E5DE92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597138937" sldId="466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597138937" sldId="466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597138937" sldId="466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904999775" sldId="469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04999775" sldId="469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651884599" sldId="476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651884599" sldId="476"/>
            <ac:spMk id="7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223145652" sldId="477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23145652" sldId="477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23145652" sldId="477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320033874" sldId="478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320033874" sldId="478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945916285" sldId="479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45916285" sldId="479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45916285" sldId="479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436877083" sldId="480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36877083" sldId="480"/>
            <ac:spMk id="21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36877083" sldId="480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290898229" sldId="481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90898229" sldId="481"/>
            <ac:spMk id="21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90898229" sldId="481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468450761" sldId="482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68450761" sldId="482"/>
            <ac:spMk id="22531" creationId="{539B0767-0E50-4F2A-84D2-A6F36A2021A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31221133" sldId="483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31221133" sldId="483"/>
            <ac:spMk id="22531" creationId="{539B0767-0E50-4F2A-84D2-A6F36A2021A9}"/>
          </ac:spMkLst>
        </pc:spChg>
      </pc:sldChg>
      <pc:sldChg chg="delSp mod">
        <pc:chgData name="Douglas Malcolm" userId="6fbabce8-ec94-4dd3-b118-672eb69ae1ad" providerId="ADAL" clId="{4757F879-63B7-F04A-9027-6A3E45FA62C0}" dt="2021-06-24T17:35:43.180" v="14" actId="478"/>
        <pc:sldMkLst>
          <pc:docMk/>
          <pc:sldMk cId="1872418715" sldId="485"/>
        </pc:sldMkLst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12.249" v="9" actId="478"/>
        <pc:sldMkLst>
          <pc:docMk/>
          <pc:sldMk cId="1763072547" sldId="486"/>
        </pc:sldMkLst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9.513" v="8" actId="478"/>
        <pc:sldMkLst>
          <pc:docMk/>
          <pc:sldMk cId="1411374224" sldId="487"/>
        </pc:sldMkLst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3.525" v="6" actId="478"/>
        <pc:sldMkLst>
          <pc:docMk/>
          <pc:sldMk cId="578199358" sldId="488"/>
        </pc:sldMkLst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7.273" v="4" actId="478"/>
        <pc:sldMkLst>
          <pc:docMk/>
          <pc:sldMk cId="813375475" sldId="489"/>
        </pc:sldMkLst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3.647" v="3" actId="478"/>
        <pc:sldMkLst>
          <pc:docMk/>
          <pc:sldMk cId="791362842" sldId="490"/>
        </pc:sldMkLst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1.584" v="2" actId="478"/>
        <pc:sldMkLst>
          <pc:docMk/>
          <pc:sldMk cId="1828305878" sldId="491"/>
        </pc:sldMkLst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6.073" v="7" actId="478"/>
        <pc:sldMkLst>
          <pc:docMk/>
          <pc:sldMk cId="466449764" sldId="492"/>
        </pc:sldMkLst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4" creationId="{A403E9F0-4CB2-6340-A170-FE14FB11AF0C}"/>
          </ac:spMkLst>
        </pc:spChg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5" creationId="{B01235AD-E85C-6C48-AF44-AC331E4A2FE3}"/>
          </ac:spMkLst>
        </pc:spChg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6" creationId="{823BD5AC-68AD-0A48-995B-41753AE36D70}"/>
          </ac:spMkLst>
        </pc:spChg>
      </pc:sldChg>
      <pc:sldChg chg="delSp mod">
        <pc:chgData name="Douglas Malcolm" userId="6fbabce8-ec94-4dd3-b118-672eb69ae1ad" providerId="ADAL" clId="{4757F879-63B7-F04A-9027-6A3E45FA62C0}" dt="2021-06-24T17:35:01.328" v="5" actId="478"/>
        <pc:sldMkLst>
          <pc:docMk/>
          <pc:sldMk cId="1272419160" sldId="493"/>
        </pc:sldMkLst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4" creationId="{D5421969-1042-A640-9A45-C503AEC0590C}"/>
          </ac:spMkLst>
        </pc:spChg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5" creationId="{1AF26822-17DD-7B4F-B565-5664D1F30688}"/>
          </ac:spMkLst>
        </pc:spChg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6" creationId="{F2A6060F-2176-FB42-9B90-2369BD3D9AAC}"/>
          </ac:spMkLst>
        </pc:spChg>
      </pc:sldChg>
      <pc:sldMasterChg chg="delSp mod delSldLayout modSldLayout">
        <pc:chgData name="Douglas Malcolm" userId="6fbabce8-ec94-4dd3-b118-672eb69ae1ad" providerId="ADAL" clId="{4757F879-63B7-F04A-9027-6A3E45FA62C0}" dt="2021-06-24T17:36:29.151" v="31" actId="2696"/>
        <pc:sldMasterMkLst>
          <pc:docMk/>
          <pc:sldMasterMk cId="3407281334" sldId="2147483821"/>
        </pc:sldMasterMkLst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4757F879-63B7-F04A-9027-6A3E45FA62C0}" dt="2021-06-24T17:36:02.705" v="20" actId="478"/>
          <pc:sldLayoutMkLst>
            <pc:docMk/>
            <pc:sldMasterMk cId="3407281334" sldId="2147483821"/>
            <pc:sldLayoutMk cId="3582191140" sldId="2147483822"/>
          </pc:sldLayoutMkLst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6" creationId="{00000000-0000-0000-0000-000000000000}"/>
            </ac:spMkLst>
          </pc:spChg>
        </pc:sldLayoutChg>
        <pc:sldLayoutChg chg="delSp mod">
          <pc:chgData name="Douglas Malcolm" userId="6fbabce8-ec94-4dd3-b118-672eb69ae1ad" providerId="ADAL" clId="{4757F879-63B7-F04A-9027-6A3E45FA62C0}" dt="2021-06-24T17:36:09.057" v="22" actId="478"/>
          <pc:sldLayoutMkLst>
            <pc:docMk/>
            <pc:sldMasterMk cId="3407281334" sldId="2147483821"/>
            <pc:sldLayoutMk cId="1121807841" sldId="2147483823"/>
          </pc:sldLayoutMkLst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757F879-63B7-F04A-9027-6A3E45FA62C0}" dt="2021-06-24T17:36:11.767" v="23" actId="2696"/>
          <pc:sldLayoutMkLst>
            <pc:docMk/>
            <pc:sldMasterMk cId="3407281334" sldId="2147483821"/>
            <pc:sldLayoutMk cId="3276824457" sldId="2147483824"/>
          </pc:sldLayoutMkLst>
        </pc:sldLayoutChg>
        <pc:sldLayoutChg chg="del">
          <pc:chgData name="Douglas Malcolm" userId="6fbabce8-ec94-4dd3-b118-672eb69ae1ad" providerId="ADAL" clId="{4757F879-63B7-F04A-9027-6A3E45FA62C0}" dt="2021-06-24T17:36:13.485" v="24" actId="2696"/>
          <pc:sldLayoutMkLst>
            <pc:docMk/>
            <pc:sldMasterMk cId="3407281334" sldId="2147483821"/>
            <pc:sldLayoutMk cId="3263470865" sldId="2147483825"/>
          </pc:sldLayoutMkLst>
        </pc:sldLayoutChg>
        <pc:sldLayoutChg chg="del">
          <pc:chgData name="Douglas Malcolm" userId="6fbabce8-ec94-4dd3-b118-672eb69ae1ad" providerId="ADAL" clId="{4757F879-63B7-F04A-9027-6A3E45FA62C0}" dt="2021-06-24T17:36:15.276" v="25" actId="2696"/>
          <pc:sldLayoutMkLst>
            <pc:docMk/>
            <pc:sldMasterMk cId="3407281334" sldId="2147483821"/>
            <pc:sldLayoutMk cId="3207213203" sldId="2147483826"/>
          </pc:sldLayoutMkLst>
        </pc:sldLayoutChg>
        <pc:sldLayoutChg chg="del">
          <pc:chgData name="Douglas Malcolm" userId="6fbabce8-ec94-4dd3-b118-672eb69ae1ad" providerId="ADAL" clId="{4757F879-63B7-F04A-9027-6A3E45FA62C0}" dt="2021-06-24T17:36:17.529" v="26" actId="2696"/>
          <pc:sldLayoutMkLst>
            <pc:docMk/>
            <pc:sldMasterMk cId="3407281334" sldId="2147483821"/>
            <pc:sldLayoutMk cId="3513080933" sldId="2147483827"/>
          </pc:sldLayoutMkLst>
        </pc:sldLayoutChg>
        <pc:sldLayoutChg chg="delSp mod">
          <pc:chgData name="Douglas Malcolm" userId="6fbabce8-ec94-4dd3-b118-672eb69ae1ad" providerId="ADAL" clId="{4757F879-63B7-F04A-9027-6A3E45FA62C0}" dt="2021-06-24T17:36:20.677" v="27" actId="478"/>
          <pc:sldLayoutMkLst>
            <pc:docMk/>
            <pc:sldMasterMk cId="3407281334" sldId="2147483821"/>
            <pc:sldLayoutMk cId="1117726640" sldId="2147483828"/>
          </pc:sldLayoutMkLst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2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3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4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757F879-63B7-F04A-9027-6A3E45FA62C0}" dt="2021-06-24T17:36:23.697" v="28" actId="2696"/>
          <pc:sldLayoutMkLst>
            <pc:docMk/>
            <pc:sldMasterMk cId="3407281334" sldId="2147483821"/>
            <pc:sldLayoutMk cId="2674269938" sldId="2147483829"/>
          </pc:sldLayoutMkLst>
        </pc:sldLayoutChg>
        <pc:sldLayoutChg chg="del">
          <pc:chgData name="Douglas Malcolm" userId="6fbabce8-ec94-4dd3-b118-672eb69ae1ad" providerId="ADAL" clId="{4757F879-63B7-F04A-9027-6A3E45FA62C0}" dt="2021-06-24T17:36:25.553" v="29" actId="2696"/>
          <pc:sldLayoutMkLst>
            <pc:docMk/>
            <pc:sldMasterMk cId="3407281334" sldId="2147483821"/>
            <pc:sldLayoutMk cId="3449294209" sldId="2147483830"/>
          </pc:sldLayoutMkLst>
        </pc:sldLayoutChg>
        <pc:sldLayoutChg chg="del">
          <pc:chgData name="Douglas Malcolm" userId="6fbabce8-ec94-4dd3-b118-672eb69ae1ad" providerId="ADAL" clId="{4757F879-63B7-F04A-9027-6A3E45FA62C0}" dt="2021-06-24T17:36:27.292" v="30" actId="2696"/>
          <pc:sldLayoutMkLst>
            <pc:docMk/>
            <pc:sldMasterMk cId="3407281334" sldId="2147483821"/>
            <pc:sldLayoutMk cId="1237741816" sldId="2147483831"/>
          </pc:sldLayoutMkLst>
        </pc:sldLayoutChg>
        <pc:sldLayoutChg chg="del">
          <pc:chgData name="Douglas Malcolm" userId="6fbabce8-ec94-4dd3-b118-672eb69ae1ad" providerId="ADAL" clId="{4757F879-63B7-F04A-9027-6A3E45FA62C0}" dt="2021-06-24T17:36:29.151" v="31" actId="2696"/>
          <pc:sldLayoutMkLst>
            <pc:docMk/>
            <pc:sldMasterMk cId="3407281334" sldId="2147483821"/>
            <pc:sldLayoutMk cId="939388112" sldId="214748383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9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0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7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8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/>
              <a:t>Module 4 </a:t>
            </a:r>
            <a:r>
              <a:rPr lang="en-US" altLang="en-US" sz="4800" b="1" dirty="0"/>
              <a:t>– Part 7</a:t>
            </a:r>
            <a:br>
              <a:rPr lang="en-US" altLang="en-US" sz="4745" b="1" dirty="0"/>
            </a:b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en-US" sz="3400" b="1" dirty="0"/>
              <a:t>File IO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9F3DCF-C727-4667-5B7C-D5332627BF8D}"/>
              </a:ext>
            </a:extLst>
          </p:cNvPr>
          <p:cNvSpPr/>
          <p:nvPr/>
        </p:nvSpPr>
        <p:spPr>
          <a:xfrm>
            <a:off x="6553200" y="5486400"/>
            <a:ext cx="21336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Writing to files – Writing vs appending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799"/>
            <a:ext cx="7886700" cy="4348165"/>
          </a:xfrm>
        </p:spPr>
        <p:txBody>
          <a:bodyPr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lines = </a:t>
            </a:r>
            <a:r>
              <a:rPr lang="en-US" sz="17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“David\</a:t>
            </a:r>
            <a:r>
              <a:rPr lang="en-US" sz="17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nEdward</a:t>
            </a:r>
            <a:r>
              <a:rPr lang="en-US" sz="17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17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nFrank</a:t>
            </a:r>
            <a:r>
              <a:rPr lang="en-US" sz="17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3D10E-B4EC-B41D-1B69-7C72C52DA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14" y="2676927"/>
            <a:ext cx="1892300" cy="1219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BF8F07-AA74-DC63-BC83-F833AC773774}"/>
              </a:ext>
            </a:extLst>
          </p:cNvPr>
          <p:cNvSpPr txBox="1"/>
          <p:nvPr/>
        </p:nvSpPr>
        <p:spPr>
          <a:xfrm>
            <a:off x="3124200" y="3048000"/>
            <a:ext cx="18669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/>
              <a:t>f.write</a:t>
            </a:r>
            <a:r>
              <a:rPr lang="en-US" sz="2500" dirty="0"/>
              <a:t>(lines)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B4D9F1-5933-5E7F-5517-836FD5DF63C2}"/>
              </a:ext>
            </a:extLst>
          </p:cNvPr>
          <p:cNvCxnSpPr/>
          <p:nvPr/>
        </p:nvCxnSpPr>
        <p:spPr>
          <a:xfrm>
            <a:off x="3112653" y="3609561"/>
            <a:ext cx="18859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541A93C-2DC4-F278-394C-B2FD02683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4591" y="2647256"/>
            <a:ext cx="1684984" cy="12488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60CBC59-5D8C-C7D7-1F2F-3C3ACB4AC64B}"/>
              </a:ext>
            </a:extLst>
          </p:cNvPr>
          <p:cNvSpPr txBox="1"/>
          <p:nvPr/>
        </p:nvSpPr>
        <p:spPr>
          <a:xfrm>
            <a:off x="3369829" y="25262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Write mode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3DA97E-273A-3EE4-BF98-7B9E2BF1D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14" y="4744255"/>
            <a:ext cx="1892300" cy="12192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7FE8EE8-E250-A19F-74F4-09878F0B4C03}"/>
              </a:ext>
            </a:extLst>
          </p:cNvPr>
          <p:cNvSpPr txBox="1"/>
          <p:nvPr/>
        </p:nvSpPr>
        <p:spPr>
          <a:xfrm>
            <a:off x="3124200" y="5115328"/>
            <a:ext cx="18669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/>
              <a:t>f.write</a:t>
            </a:r>
            <a:r>
              <a:rPr lang="en-US" sz="2500" dirty="0"/>
              <a:t>(lines)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F43DCC6-3551-2F90-0FB1-C9D3D2341D63}"/>
              </a:ext>
            </a:extLst>
          </p:cNvPr>
          <p:cNvCxnSpPr/>
          <p:nvPr/>
        </p:nvCxnSpPr>
        <p:spPr>
          <a:xfrm>
            <a:off x="3112653" y="5676889"/>
            <a:ext cx="18859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A05EEAC-C817-9C97-318A-5AC0ED89FF1A}"/>
              </a:ext>
            </a:extLst>
          </p:cNvPr>
          <p:cNvSpPr txBox="1"/>
          <p:nvPr/>
        </p:nvSpPr>
        <p:spPr>
          <a:xfrm>
            <a:off x="3369828" y="4583668"/>
            <a:ext cx="162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Append mode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2DBE07F-581F-4D3C-0671-3081B8E64E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4591" y="4263242"/>
            <a:ext cx="1284891" cy="170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75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9F3DCF-C727-4667-5B7C-D5332627BF8D}"/>
              </a:ext>
            </a:extLst>
          </p:cNvPr>
          <p:cNvSpPr/>
          <p:nvPr/>
        </p:nvSpPr>
        <p:spPr>
          <a:xfrm>
            <a:off x="6553200" y="5486400"/>
            <a:ext cx="21336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Writing to files – Uses for file 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799"/>
            <a:ext cx="7886700" cy="434816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  <a:cs typeface="Courier New" panose="02070309020205020404" pitchFamily="49" charset="0"/>
              </a:rPr>
              <a:t>Reading level information from disk into the game</a:t>
            </a:r>
          </a:p>
          <a:p>
            <a:pPr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  <a:cs typeface="Courier New" panose="02070309020205020404" pitchFamily="49" charset="0"/>
              </a:rPr>
              <a:t>Reading from or writing to a leaderboard</a:t>
            </a:r>
          </a:p>
          <a:p>
            <a:pPr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  <a:cs typeface="Courier New" panose="02070309020205020404" pitchFamily="49" charset="0"/>
              </a:rPr>
              <a:t>Allowing the user to save and load their game from disk</a:t>
            </a:r>
          </a:p>
          <a:p>
            <a:pPr>
              <a:defRPr/>
            </a:pPr>
            <a:endParaRPr lang="en-US" sz="2800" dirty="0">
              <a:solidFill>
                <a:prstClr val="black"/>
              </a:solidFill>
              <a:latin typeface="Calibri" panose="020F0502020204030204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  <a:cs typeface="Courier New" panose="02070309020205020404" pitchFamily="49" charset="0"/>
              </a:rPr>
              <a:t>Anything which requires permanence between game sessions should be written to or read from disk</a:t>
            </a:r>
          </a:p>
        </p:txBody>
      </p:sp>
    </p:spTree>
    <p:extLst>
      <p:ext uri="{BB962C8B-B14F-4D97-AF65-F5344CB8AC3E}">
        <p14:creationId xmlns:p14="http://schemas.microsoft.com/office/powerpoint/2010/main" val="1478547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bject 2"/>
          <p:cNvSpPr>
            <a:spLocks noGrp="1"/>
          </p:cNvSpPr>
          <p:nvPr>
            <p:ph type="title"/>
          </p:nvPr>
        </p:nvSpPr>
        <p:spPr/>
        <p:txBody>
          <a:bodyPr lIns="0" tIns="199135" rIns="0" bIns="0"/>
          <a:lstStyle/>
          <a:p>
            <a:pPr marL="12700" eaLnBrk="1" hangingPunct="1">
              <a:lnSpc>
                <a:spcPct val="100000"/>
              </a:lnSpc>
            </a:pPr>
            <a:r>
              <a:rPr lang="en-US" altLang="en-US" sz="3600" dirty="0">
                <a:latin typeface="Arial" charset="0"/>
                <a:ea typeface="Arial" charset="0"/>
                <a:cs typeface="Arial" charset="0"/>
              </a:rPr>
              <a:t>Summary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419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Files can be written and read from disk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Information read from files can be returned either as a single string or as a list of strings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Information written to files can be either a single string or as a list of strings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When writing to a file, the contents of the file are first erased, and only then are the new contents written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When appending to a file, the contents of the file are left where they are, and the computer writes the </a:t>
            </a:r>
            <a:r>
              <a:rPr lang="en-US" altLang="en-US" sz="2400"/>
              <a:t>new contents after the old ones</a:t>
            </a:r>
            <a:endParaRPr lang="en-US" altLang="en-US" sz="2400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 dirty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757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>
                <a:latin typeface="+mn-lt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Loading files to and from disk isn’t something specifically related to </a:t>
            </a:r>
            <a:r>
              <a:rPr lang="en-US" sz="3200" dirty="0" err="1"/>
              <a:t>Pygame</a:t>
            </a:r>
            <a:endParaRPr lang="en-US" sz="3200" dirty="0"/>
          </a:p>
          <a:p>
            <a:r>
              <a:rPr lang="en-US" sz="3200" dirty="0"/>
              <a:t>The game you are designing might require reading from text files or writing to text files</a:t>
            </a:r>
          </a:p>
          <a:p>
            <a:r>
              <a:rPr lang="en-US" sz="3200" dirty="0"/>
              <a:t>We’ll go over the basics of File I/O (File Input/Output) here</a:t>
            </a:r>
          </a:p>
          <a:p>
            <a:r>
              <a:rPr lang="en-US" sz="3200" dirty="0"/>
              <a:t>More will be covered in 1322</a:t>
            </a:r>
          </a:p>
        </p:txBody>
      </p:sp>
    </p:spTree>
    <p:extLst>
      <p:ext uri="{BB962C8B-B14F-4D97-AF65-F5344CB8AC3E}">
        <p14:creationId xmlns:p14="http://schemas.microsoft.com/office/powerpoint/2010/main" val="146843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Reading from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General syntax for reading from a text file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open(“filename”, mode=“r”, encoding="utf-8") as f: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pass</a:t>
            </a:r>
          </a:p>
          <a:p>
            <a:pPr marL="0" indent="0">
              <a:buNone/>
            </a:pP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/>
              <a:t>As long as you are inside the scope of the with statement, you can read from the file</a:t>
            </a:r>
          </a:p>
          <a:p>
            <a:r>
              <a:rPr lang="en-US" sz="2800" dirty="0"/>
              <a:t>This is done by calling special functions from the f object that the open() method creates</a:t>
            </a:r>
          </a:p>
        </p:txBody>
      </p:sp>
    </p:spTree>
    <p:extLst>
      <p:ext uri="{BB962C8B-B14F-4D97-AF65-F5344CB8AC3E}">
        <p14:creationId xmlns:p14="http://schemas.microsoft.com/office/powerpoint/2010/main" val="329867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Reading from files – Reading all as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read() reads all lines inside the file and stores them as a string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lines = “”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open("text.txt", mode="r", encoding="utf-8") as f: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lines =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f.read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0C9B53-A006-1FA6-A06E-75BC90696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313528"/>
            <a:ext cx="2838450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489698-5940-6C9A-E5FE-BAE08BCBD0CD}"/>
              </a:ext>
            </a:extLst>
          </p:cNvPr>
          <p:cNvSpPr txBox="1"/>
          <p:nvPr/>
        </p:nvSpPr>
        <p:spPr>
          <a:xfrm>
            <a:off x="1457325" y="3790308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text.txt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84B4F-8FA7-75F5-DA02-9B6206BA6437}"/>
              </a:ext>
            </a:extLst>
          </p:cNvPr>
          <p:cNvSpPr txBox="1"/>
          <p:nvPr/>
        </p:nvSpPr>
        <p:spPr>
          <a:xfrm>
            <a:off x="5712402" y="4800600"/>
            <a:ext cx="2898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lines = </a:t>
            </a:r>
            <a:r>
              <a:rPr lang="en-US" dirty="0">
                <a:solidFill>
                  <a:srgbClr val="C00000"/>
                </a:solidFill>
              </a:rPr>
              <a:t>“Alice\</a:t>
            </a:r>
            <a:r>
              <a:rPr lang="en-US" dirty="0" err="1">
                <a:solidFill>
                  <a:srgbClr val="C00000"/>
                </a:solidFill>
              </a:rPr>
              <a:t>nBob</a:t>
            </a:r>
            <a:r>
              <a:rPr lang="en-US" dirty="0">
                <a:solidFill>
                  <a:srgbClr val="C00000"/>
                </a:solidFill>
              </a:rPr>
              <a:t>\</a:t>
            </a:r>
            <a:r>
              <a:rPr lang="en-US" dirty="0" err="1">
                <a:solidFill>
                  <a:srgbClr val="C00000"/>
                </a:solidFill>
              </a:rPr>
              <a:t>nCharlie</a:t>
            </a:r>
            <a:r>
              <a:rPr lang="en-US" dirty="0">
                <a:solidFill>
                  <a:srgbClr val="C00000"/>
                </a:solidFill>
              </a:rPr>
              <a:t>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6B27-9FA3-9C2F-36D5-091177E573B8}"/>
              </a:ext>
            </a:extLst>
          </p:cNvPr>
          <p:cNvSpPr txBox="1"/>
          <p:nvPr/>
        </p:nvSpPr>
        <p:spPr>
          <a:xfrm>
            <a:off x="3962400" y="4465721"/>
            <a:ext cx="152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/>
              <a:t>f.read</a:t>
            </a:r>
            <a:r>
              <a:rPr lang="en-US" sz="2500" dirty="0"/>
              <a:t>()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06F32B-7EA9-90F5-8784-2BEB9A755972}"/>
              </a:ext>
            </a:extLst>
          </p:cNvPr>
          <p:cNvCxnSpPr/>
          <p:nvPr/>
        </p:nvCxnSpPr>
        <p:spPr>
          <a:xfrm>
            <a:off x="3733800" y="4953000"/>
            <a:ext cx="18859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06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Reading from files – Reading all as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readlines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() reads all lines inside the file and stores them as a list of strings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lines = “”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open("text.txt", mode="r", encoding="utf-8") as f: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lines =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f.readlines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0C9B53-A006-1FA6-A06E-75BC90696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313528"/>
            <a:ext cx="2838450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489698-5940-6C9A-E5FE-BAE08BCBD0CD}"/>
              </a:ext>
            </a:extLst>
          </p:cNvPr>
          <p:cNvSpPr txBox="1"/>
          <p:nvPr/>
        </p:nvSpPr>
        <p:spPr>
          <a:xfrm>
            <a:off x="1457325" y="3790308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text.txt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84B4F-8FA7-75F5-DA02-9B6206BA6437}"/>
              </a:ext>
            </a:extLst>
          </p:cNvPr>
          <p:cNvSpPr txBox="1"/>
          <p:nvPr/>
        </p:nvSpPr>
        <p:spPr>
          <a:xfrm>
            <a:off x="5873748" y="4491335"/>
            <a:ext cx="197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lines = [</a:t>
            </a:r>
            <a:r>
              <a:rPr lang="en-US" dirty="0">
                <a:solidFill>
                  <a:srgbClr val="C00000"/>
                </a:solidFill>
              </a:rPr>
              <a:t>‘Alice\n’</a:t>
            </a:r>
            <a:r>
              <a:rPr lang="en-US" dirty="0"/>
              <a:t>,</a:t>
            </a:r>
          </a:p>
          <a:p>
            <a:r>
              <a:rPr lang="en-US" dirty="0">
                <a:solidFill>
                  <a:srgbClr val="C00000"/>
                </a:solidFill>
              </a:rPr>
              <a:t>		‘Bob\n’</a:t>
            </a:r>
            <a:r>
              <a:rPr lang="en-US" dirty="0"/>
              <a:t>,</a:t>
            </a:r>
          </a:p>
          <a:p>
            <a:r>
              <a:rPr lang="en-US" dirty="0">
                <a:solidFill>
                  <a:srgbClr val="C00000"/>
                </a:solidFill>
              </a:rPr>
              <a:t>		‘Charlie’</a:t>
            </a:r>
            <a:r>
              <a:rPr lang="en-US" dirty="0"/>
              <a:t>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6B27-9FA3-9C2F-36D5-091177E573B8}"/>
              </a:ext>
            </a:extLst>
          </p:cNvPr>
          <p:cNvSpPr txBox="1"/>
          <p:nvPr/>
        </p:nvSpPr>
        <p:spPr>
          <a:xfrm>
            <a:off x="3962400" y="4465721"/>
            <a:ext cx="18669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/>
              <a:t>f.readlines</a:t>
            </a:r>
            <a:r>
              <a:rPr lang="en-US" sz="2500" dirty="0"/>
              <a:t>()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06F32B-7EA9-90F5-8784-2BEB9A755972}"/>
              </a:ext>
            </a:extLst>
          </p:cNvPr>
          <p:cNvCxnSpPr/>
          <p:nvPr/>
        </p:nvCxnSpPr>
        <p:spPr>
          <a:xfrm>
            <a:off x="3733800" y="4953000"/>
            <a:ext cx="18859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23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Writing to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General syntax for writing from a text file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open(“filename”, </a:t>
            </a:r>
            <a:r>
              <a:rPr lang="en-US" sz="17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mode=“w”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encoding="utf-8") as f: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pass</a:t>
            </a:r>
          </a:p>
          <a:p>
            <a:pPr marL="0" indent="0">
              <a:buNone/>
            </a:pP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/>
              <a:t>As long as you are inside the scope of the with statement, you can write to the file</a:t>
            </a:r>
          </a:p>
          <a:p>
            <a:r>
              <a:rPr lang="en-US" sz="2800" dirty="0"/>
              <a:t>This is done by calling special functions from the f object that the open() method creates</a:t>
            </a:r>
          </a:p>
          <a:p>
            <a:r>
              <a:rPr lang="en-US" sz="2800" b="1" u="sng" dirty="0"/>
              <a:t>Notice that the mode has changed to “w”</a:t>
            </a:r>
          </a:p>
        </p:txBody>
      </p:sp>
    </p:spTree>
    <p:extLst>
      <p:ext uri="{BB962C8B-B14F-4D97-AF65-F5344CB8AC3E}">
        <p14:creationId xmlns:p14="http://schemas.microsoft.com/office/powerpoint/2010/main" val="238739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9F3DCF-C727-4667-5B7C-D5332627BF8D}"/>
              </a:ext>
            </a:extLst>
          </p:cNvPr>
          <p:cNvSpPr/>
          <p:nvPr/>
        </p:nvSpPr>
        <p:spPr>
          <a:xfrm>
            <a:off x="6553200" y="5486400"/>
            <a:ext cx="21336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Writing to files – String as an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799"/>
            <a:ext cx="7886700" cy="4348165"/>
          </a:xfrm>
        </p:spPr>
        <p:txBody>
          <a:bodyPr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write() takes in a string and writes it to the file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Input must be a string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lines = “Alice\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nBob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nCharlie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open("text.txt", mode=“w", encoding="utf-8") as f: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f.write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(lines)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0C9B53-A006-1FA6-A06E-75BC90696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8656" y="4267200"/>
            <a:ext cx="2838450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489698-5940-6C9A-E5FE-BAE08BCBD0CD}"/>
              </a:ext>
            </a:extLst>
          </p:cNvPr>
          <p:cNvSpPr txBox="1"/>
          <p:nvPr/>
        </p:nvSpPr>
        <p:spPr>
          <a:xfrm>
            <a:off x="6170181" y="38201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text.txt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84B4F-8FA7-75F5-DA02-9B6206BA6437}"/>
              </a:ext>
            </a:extLst>
          </p:cNvPr>
          <p:cNvSpPr txBox="1"/>
          <p:nvPr/>
        </p:nvSpPr>
        <p:spPr>
          <a:xfrm>
            <a:off x="380999" y="4659868"/>
            <a:ext cx="2809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lines = </a:t>
            </a:r>
            <a:r>
              <a:rPr lang="en-US" dirty="0">
                <a:solidFill>
                  <a:srgbClr val="C00000"/>
                </a:solidFill>
              </a:rPr>
              <a:t>‘Alice\</a:t>
            </a:r>
            <a:r>
              <a:rPr lang="en-US" dirty="0" err="1">
                <a:solidFill>
                  <a:srgbClr val="C00000"/>
                </a:solidFill>
              </a:rPr>
              <a:t>nBob</a:t>
            </a:r>
            <a:r>
              <a:rPr lang="en-US" dirty="0">
                <a:solidFill>
                  <a:srgbClr val="C00000"/>
                </a:solidFill>
              </a:rPr>
              <a:t>\</a:t>
            </a:r>
            <a:r>
              <a:rPr lang="en-US" dirty="0" err="1">
                <a:solidFill>
                  <a:srgbClr val="C00000"/>
                </a:solidFill>
              </a:rPr>
              <a:t>nCharlie</a:t>
            </a:r>
            <a:r>
              <a:rPr lang="en-US" dirty="0">
                <a:solidFill>
                  <a:srgbClr val="C00000"/>
                </a:solidFill>
              </a:rPr>
              <a:t>’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6B27-9FA3-9C2F-36D5-091177E573B8}"/>
              </a:ext>
            </a:extLst>
          </p:cNvPr>
          <p:cNvSpPr txBox="1"/>
          <p:nvPr/>
        </p:nvSpPr>
        <p:spPr>
          <a:xfrm>
            <a:off x="3581400" y="4282973"/>
            <a:ext cx="18669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/>
              <a:t>f.write</a:t>
            </a:r>
            <a:r>
              <a:rPr lang="en-US" sz="2500" dirty="0"/>
              <a:t>()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06F32B-7EA9-90F5-8784-2BEB9A755972}"/>
              </a:ext>
            </a:extLst>
          </p:cNvPr>
          <p:cNvCxnSpPr/>
          <p:nvPr/>
        </p:nvCxnSpPr>
        <p:spPr>
          <a:xfrm>
            <a:off x="3265053" y="4844534"/>
            <a:ext cx="18859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848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9F3DCF-C727-4667-5B7C-D5332627BF8D}"/>
              </a:ext>
            </a:extLst>
          </p:cNvPr>
          <p:cNvSpPr/>
          <p:nvPr/>
        </p:nvSpPr>
        <p:spPr>
          <a:xfrm>
            <a:off x="6553200" y="5486400"/>
            <a:ext cx="21336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Writing to files – List as an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799"/>
            <a:ext cx="7886700" cy="4348165"/>
          </a:xfrm>
        </p:spPr>
        <p:txBody>
          <a:bodyPr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writelines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() takes in a list of strings and writes it to the file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Input must be a list of strings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lines = [‘Alice\n’, ‘Bob\n’, ‘Charlie’]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open("text.txt", mode=“w", encoding="utf-8") as f: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f.writelines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(lines)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0C9B53-A006-1FA6-A06E-75BC90696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8656" y="4267200"/>
            <a:ext cx="2838450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489698-5940-6C9A-E5FE-BAE08BCBD0CD}"/>
              </a:ext>
            </a:extLst>
          </p:cNvPr>
          <p:cNvSpPr txBox="1"/>
          <p:nvPr/>
        </p:nvSpPr>
        <p:spPr>
          <a:xfrm>
            <a:off x="6170181" y="38201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text.txt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84B4F-8FA7-75F5-DA02-9B6206BA6437}"/>
              </a:ext>
            </a:extLst>
          </p:cNvPr>
          <p:cNvSpPr txBox="1"/>
          <p:nvPr/>
        </p:nvSpPr>
        <p:spPr>
          <a:xfrm>
            <a:off x="380999" y="4659868"/>
            <a:ext cx="2809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lines = [</a:t>
            </a:r>
            <a:r>
              <a:rPr lang="en-US" dirty="0">
                <a:solidFill>
                  <a:srgbClr val="C00000"/>
                </a:solidFill>
              </a:rPr>
              <a:t>‘Alice\n’</a:t>
            </a:r>
            <a:r>
              <a:rPr lang="en-US" dirty="0"/>
              <a:t>,</a:t>
            </a:r>
          </a:p>
          <a:p>
            <a:r>
              <a:rPr lang="en-US" dirty="0">
                <a:solidFill>
                  <a:srgbClr val="C00000"/>
                </a:solidFill>
              </a:rPr>
              <a:t>		‘Bob\n’</a:t>
            </a:r>
            <a:r>
              <a:rPr lang="en-US" dirty="0"/>
              <a:t>,</a:t>
            </a:r>
          </a:p>
          <a:p>
            <a:r>
              <a:rPr lang="en-US" dirty="0">
                <a:solidFill>
                  <a:srgbClr val="C00000"/>
                </a:solidFill>
              </a:rPr>
              <a:t>		‘Charlie’</a:t>
            </a:r>
            <a:r>
              <a:rPr lang="en-US" dirty="0"/>
              <a:t>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6B27-9FA3-9C2F-36D5-091177E573B8}"/>
              </a:ext>
            </a:extLst>
          </p:cNvPr>
          <p:cNvSpPr txBox="1"/>
          <p:nvPr/>
        </p:nvSpPr>
        <p:spPr>
          <a:xfrm>
            <a:off x="3352800" y="4282973"/>
            <a:ext cx="18669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/>
              <a:t>f.writelines</a:t>
            </a:r>
            <a:r>
              <a:rPr lang="en-US" sz="2500" dirty="0"/>
              <a:t>()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06F32B-7EA9-90F5-8784-2BEB9A755972}"/>
              </a:ext>
            </a:extLst>
          </p:cNvPr>
          <p:cNvCxnSpPr/>
          <p:nvPr/>
        </p:nvCxnSpPr>
        <p:spPr>
          <a:xfrm>
            <a:off x="3265053" y="4844534"/>
            <a:ext cx="18859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126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9F3DCF-C727-4667-5B7C-D5332627BF8D}"/>
              </a:ext>
            </a:extLst>
          </p:cNvPr>
          <p:cNvSpPr/>
          <p:nvPr/>
        </p:nvSpPr>
        <p:spPr>
          <a:xfrm>
            <a:off x="6553200" y="5486400"/>
            <a:ext cx="21336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020B3-3419-374E-C517-E46F4B8D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Writing to files – Writing vs appending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C487-698A-2553-7060-057EB6862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799"/>
            <a:ext cx="7886700" cy="4348165"/>
          </a:xfrm>
        </p:spPr>
        <p:txBody>
          <a:bodyPr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two write modes available: writing and appending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Writing: If the file already exists, </a:t>
            </a:r>
            <a:r>
              <a:rPr lang="en-US" sz="2800" u="sng" dirty="0">
                <a:solidFill>
                  <a:prstClr val="black"/>
                </a:solidFill>
                <a:latin typeface="Calibri" panose="020F0502020204030204"/>
              </a:rPr>
              <a:t>erases its contents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and writes to the file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  <a:cs typeface="Courier New" panose="02070309020205020404" pitchFamily="49" charset="0"/>
              </a:rPr>
              <a:t>Appending: If the file already exists, writes at the end of the file</a:t>
            </a:r>
          </a:p>
          <a:p>
            <a:pPr lvl="1">
              <a:spcBef>
                <a:spcPts val="750"/>
              </a:spcBef>
              <a:defRPr/>
            </a:pPr>
            <a:r>
              <a:rPr lang="en-US" sz="2500" dirty="0">
                <a:solidFill>
                  <a:prstClr val="black"/>
                </a:solidFill>
                <a:latin typeface="Calibri" panose="020F0502020204030204"/>
                <a:cs typeface="Courier New" panose="02070309020205020404" pitchFamily="49" charset="0"/>
              </a:rPr>
              <a:t>Appending mode is </a:t>
            </a:r>
            <a:r>
              <a:rPr lang="en-US" sz="2500" dirty="0">
                <a:solidFill>
                  <a:srgbClr val="0432FF"/>
                </a:solidFill>
                <a:latin typeface="Calibri" panose="020F0502020204030204"/>
                <a:cs typeface="Courier New" panose="02070309020205020404" pitchFamily="49" charset="0"/>
              </a:rPr>
              <a:t>mode</a:t>
            </a:r>
            <a:r>
              <a:rPr lang="en-US" sz="2500" dirty="0">
                <a:solidFill>
                  <a:prstClr val="black"/>
                </a:solidFill>
                <a:latin typeface="Calibri" panose="020F0502020204030204"/>
                <a:cs typeface="Courier New" panose="02070309020205020404" pitchFamily="49" charset="0"/>
              </a:rPr>
              <a:t>=</a:t>
            </a:r>
            <a:r>
              <a:rPr lang="en-US" sz="2500" dirty="0">
                <a:solidFill>
                  <a:srgbClr val="C00000"/>
                </a:solidFill>
                <a:latin typeface="Calibri" panose="020F0502020204030204"/>
                <a:cs typeface="Courier New" panose="02070309020205020404" pitchFamily="49" charset="0"/>
              </a:rPr>
              <a:t>“a”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dirty="0">
              <a:solidFill>
                <a:prstClr val="black"/>
              </a:solidFill>
              <a:latin typeface="Calibri" panose="020F0502020204030204"/>
              <a:cs typeface="Courier New" panose="02070309020205020404" pitchFamily="49" charset="0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  <a:cs typeface="Courier New" panose="02070309020205020404" pitchFamily="49" charset="0"/>
              </a:rPr>
              <a:t>In both cases, if the file does not exist, it will be created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477806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6-Slides_v3" id="{2AE1A09D-393F-294B-B98C-323A8097282F}" vid="{E879D278-8E4A-4A42-ABEB-CD7F63CC40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M6-Slides_v3</Template>
  <TotalTime>4273</TotalTime>
  <Words>763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PPT2_16to9</vt:lpstr>
      <vt:lpstr>Module 4 – Part 7 </vt:lpstr>
      <vt:lpstr>Overview</vt:lpstr>
      <vt:lpstr>Reading from files</vt:lpstr>
      <vt:lpstr>Reading from files – Reading all as a string</vt:lpstr>
      <vt:lpstr>Reading from files – Reading all as a list</vt:lpstr>
      <vt:lpstr>Writing to files</vt:lpstr>
      <vt:lpstr>Writing to files – String as an input</vt:lpstr>
      <vt:lpstr>Writing to files – List as an input</vt:lpstr>
      <vt:lpstr>Writing to files – Writing vs appending</vt:lpstr>
      <vt:lpstr>Writing to files – Writing vs appending</vt:lpstr>
      <vt:lpstr>Writing to files – Uses for file i/o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6</dc:title>
  <dc:creator>Microsoft Office User</dc:creator>
  <cp:lastModifiedBy>Dmitri Nunes Dias Fernandes</cp:lastModifiedBy>
  <cp:revision>225</cp:revision>
  <dcterms:created xsi:type="dcterms:W3CDTF">2019-09-20T18:08:48Z</dcterms:created>
  <dcterms:modified xsi:type="dcterms:W3CDTF">2024-05-18T02:44:00Z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