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21945600" cy="32918400"/>
  <p:notesSz cx="6858000" cy="9144000"/>
  <p:defaultTextStyle>
    <a:defPPr>
      <a:defRPr lang="en-US"/>
    </a:defPPr>
    <a:lvl1pPr algn="l" rtl="0" fontAlgn="base">
      <a:spcBef>
        <a:spcPct val="0"/>
      </a:spcBef>
      <a:spcAft>
        <a:spcPct val="0"/>
      </a:spcAft>
      <a:defRPr sz="6600" kern="1200">
        <a:solidFill>
          <a:schemeClr val="tx1"/>
        </a:solidFill>
        <a:latin typeface="Arial" pitchFamily="1" charset="0"/>
        <a:ea typeface="+mn-ea"/>
        <a:cs typeface="+mn-cs"/>
      </a:defRPr>
    </a:lvl1pPr>
    <a:lvl2pPr marL="326532" algn="l" rtl="0" fontAlgn="base">
      <a:spcBef>
        <a:spcPct val="0"/>
      </a:spcBef>
      <a:spcAft>
        <a:spcPct val="0"/>
      </a:spcAft>
      <a:defRPr sz="6600" kern="1200">
        <a:solidFill>
          <a:schemeClr val="tx1"/>
        </a:solidFill>
        <a:latin typeface="Arial" pitchFamily="1" charset="0"/>
        <a:ea typeface="+mn-ea"/>
        <a:cs typeface="+mn-cs"/>
      </a:defRPr>
    </a:lvl2pPr>
    <a:lvl3pPr marL="653064" algn="l" rtl="0" fontAlgn="base">
      <a:spcBef>
        <a:spcPct val="0"/>
      </a:spcBef>
      <a:spcAft>
        <a:spcPct val="0"/>
      </a:spcAft>
      <a:defRPr sz="6600" kern="1200">
        <a:solidFill>
          <a:schemeClr val="tx1"/>
        </a:solidFill>
        <a:latin typeface="Arial" pitchFamily="1" charset="0"/>
        <a:ea typeface="+mn-ea"/>
        <a:cs typeface="+mn-cs"/>
      </a:defRPr>
    </a:lvl3pPr>
    <a:lvl4pPr marL="979597" algn="l" rtl="0" fontAlgn="base">
      <a:spcBef>
        <a:spcPct val="0"/>
      </a:spcBef>
      <a:spcAft>
        <a:spcPct val="0"/>
      </a:spcAft>
      <a:defRPr sz="6600" kern="1200">
        <a:solidFill>
          <a:schemeClr val="tx1"/>
        </a:solidFill>
        <a:latin typeface="Arial" pitchFamily="1" charset="0"/>
        <a:ea typeface="+mn-ea"/>
        <a:cs typeface="+mn-cs"/>
      </a:defRPr>
    </a:lvl4pPr>
    <a:lvl5pPr marL="1306129" algn="l" rtl="0" fontAlgn="base">
      <a:spcBef>
        <a:spcPct val="0"/>
      </a:spcBef>
      <a:spcAft>
        <a:spcPct val="0"/>
      </a:spcAft>
      <a:defRPr sz="6600" kern="1200">
        <a:solidFill>
          <a:schemeClr val="tx1"/>
        </a:solidFill>
        <a:latin typeface="Arial" pitchFamily="1" charset="0"/>
        <a:ea typeface="+mn-ea"/>
        <a:cs typeface="+mn-cs"/>
      </a:defRPr>
    </a:lvl5pPr>
    <a:lvl6pPr marL="1632661" algn="l" defTabSz="326532" rtl="0" eaLnBrk="1" latinLnBrk="0" hangingPunct="1">
      <a:defRPr sz="6600" kern="1200">
        <a:solidFill>
          <a:schemeClr val="tx1"/>
        </a:solidFill>
        <a:latin typeface="Arial" pitchFamily="1" charset="0"/>
        <a:ea typeface="+mn-ea"/>
        <a:cs typeface="+mn-cs"/>
      </a:defRPr>
    </a:lvl6pPr>
    <a:lvl7pPr marL="1959193" algn="l" defTabSz="326532" rtl="0" eaLnBrk="1" latinLnBrk="0" hangingPunct="1">
      <a:defRPr sz="6600" kern="1200">
        <a:solidFill>
          <a:schemeClr val="tx1"/>
        </a:solidFill>
        <a:latin typeface="Arial" pitchFamily="1" charset="0"/>
        <a:ea typeface="+mn-ea"/>
        <a:cs typeface="+mn-cs"/>
      </a:defRPr>
    </a:lvl7pPr>
    <a:lvl8pPr marL="2285726" algn="l" defTabSz="326532" rtl="0" eaLnBrk="1" latinLnBrk="0" hangingPunct="1">
      <a:defRPr sz="6600" kern="1200">
        <a:solidFill>
          <a:schemeClr val="tx1"/>
        </a:solidFill>
        <a:latin typeface="Arial" pitchFamily="1" charset="0"/>
        <a:ea typeface="+mn-ea"/>
        <a:cs typeface="+mn-cs"/>
      </a:defRPr>
    </a:lvl8pPr>
    <a:lvl9pPr marL="2612258" algn="l" defTabSz="326532" rtl="0" eaLnBrk="1" latinLnBrk="0" hangingPunct="1">
      <a:defRPr sz="66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52E"/>
    <a:srgbClr val="00FF2A"/>
    <a:srgbClr val="71B432"/>
    <a:srgbClr val="DE741C"/>
    <a:srgbClr val="E89147"/>
    <a:srgbClr val="FFFFFF"/>
    <a:srgbClr val="FB4F14"/>
    <a:srgbClr val="F8F8F8"/>
    <a:srgbClr val="FB7D15"/>
    <a:srgbClr val="F9B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25" d="100"/>
          <a:sy n="25" d="100"/>
        </p:scale>
        <p:origin x="4200" y="160"/>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062" y="10226677"/>
            <a:ext cx="18653478" cy="7054850"/>
          </a:xfrm>
        </p:spPr>
        <p:txBody>
          <a:bodyPr/>
          <a:lstStyle/>
          <a:p>
            <a:r>
              <a:rPr lang="en-US"/>
              <a:t>Click to edit Master title style</a:t>
            </a:r>
          </a:p>
        </p:txBody>
      </p:sp>
      <p:sp>
        <p:nvSpPr>
          <p:cNvPr id="3" name="Subtitle 2"/>
          <p:cNvSpPr>
            <a:spLocks noGrp="1"/>
          </p:cNvSpPr>
          <p:nvPr>
            <p:ph type="subTitle" idx="1"/>
          </p:nvPr>
        </p:nvSpPr>
        <p:spPr>
          <a:xfrm>
            <a:off x="3292123" y="18653126"/>
            <a:ext cx="15361355" cy="8413751"/>
          </a:xfrm>
        </p:spPr>
        <p:txBody>
          <a:bodyPr/>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984" y="1317626"/>
            <a:ext cx="4937478"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139" y="1317626"/>
            <a:ext cx="14746111"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445"/>
            <a:ext cx="18653478" cy="6537326"/>
          </a:xfrm>
        </p:spPr>
        <p:txBody>
          <a:bodyPr anchor="t"/>
          <a:lstStyle>
            <a:lvl1pPr algn="l">
              <a:defRPr sz="2900" b="1" cap="all"/>
            </a:lvl1pPr>
          </a:lstStyle>
          <a:p>
            <a:r>
              <a:rPr lang="en-US"/>
              <a:t>Click to edit Master title style</a:t>
            </a:r>
          </a:p>
        </p:txBody>
      </p:sp>
      <p:sp>
        <p:nvSpPr>
          <p:cNvPr id="3" name="Text Placeholder 2"/>
          <p:cNvSpPr>
            <a:spLocks noGrp="1"/>
          </p:cNvSpPr>
          <p:nvPr>
            <p:ph type="body" idx="1"/>
          </p:nvPr>
        </p:nvSpPr>
        <p:spPr>
          <a:xfrm>
            <a:off x="1733551" y="13952538"/>
            <a:ext cx="18653478" cy="7200900"/>
          </a:xfrm>
        </p:spPr>
        <p:txBody>
          <a:bodyPr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141" y="7680326"/>
            <a:ext cx="9841794" cy="21724938"/>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006667" y="7680326"/>
            <a:ext cx="9841795" cy="21724938"/>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140" y="7369181"/>
            <a:ext cx="9696450" cy="3070226"/>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4" name="Content Placeholder 3"/>
          <p:cNvSpPr>
            <a:spLocks noGrp="1"/>
          </p:cNvSpPr>
          <p:nvPr>
            <p:ph sz="half" idx="2"/>
          </p:nvPr>
        </p:nvSpPr>
        <p:spPr>
          <a:xfrm>
            <a:off x="1097140" y="10439407"/>
            <a:ext cx="9696450" cy="18965864"/>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7779" y="7369181"/>
            <a:ext cx="9700683" cy="3070226"/>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1147779" y="10439407"/>
            <a:ext cx="9700683" cy="18965864"/>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140" y="1311277"/>
            <a:ext cx="7219950" cy="5576888"/>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8580261" y="1311277"/>
            <a:ext cx="12268200" cy="28093988"/>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140" y="6888164"/>
            <a:ext cx="7219950" cy="22517100"/>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773" y="23042570"/>
            <a:ext cx="13167078" cy="2720975"/>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4301773" y="2941645"/>
            <a:ext cx="13167078" cy="19750088"/>
          </a:xfrm>
        </p:spPr>
        <p:txBody>
          <a:bodyPr/>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pPr lvl="0"/>
            <a:endParaRPr lang="en-US" noProof="0"/>
          </a:p>
        </p:txBody>
      </p:sp>
      <p:sp>
        <p:nvSpPr>
          <p:cNvPr id="4" name="Text Placeholder 3"/>
          <p:cNvSpPr>
            <a:spLocks noGrp="1"/>
          </p:cNvSpPr>
          <p:nvPr>
            <p:ph type="body" sz="half" idx="2"/>
          </p:nvPr>
        </p:nvSpPr>
        <p:spPr>
          <a:xfrm>
            <a:off x="4301773" y="25763545"/>
            <a:ext cx="13167078" cy="3862388"/>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6963" y="1317626"/>
            <a:ext cx="19751675" cy="5486400"/>
          </a:xfrm>
          <a:prstGeom prst="rect">
            <a:avLst/>
          </a:prstGeom>
          <a:noFill/>
          <a:ln w="9525">
            <a:noFill/>
            <a:miter lim="800000"/>
            <a:headEnd/>
            <a:tailEnd/>
          </a:ln>
        </p:spPr>
        <p:txBody>
          <a:bodyPr vert="horz" wrap="square" lIns="335858" tIns="167929" rIns="335858" bIns="1679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096963" y="7680326"/>
            <a:ext cx="19751675" cy="21724938"/>
          </a:xfrm>
          <a:prstGeom prst="rect">
            <a:avLst/>
          </a:prstGeom>
          <a:noFill/>
          <a:ln w="9525">
            <a:noFill/>
            <a:miter lim="800000"/>
            <a:headEnd/>
            <a:tailEnd/>
          </a:ln>
        </p:spPr>
        <p:txBody>
          <a:bodyPr vert="horz" wrap="square" lIns="335858" tIns="167929" rIns="335858" bIns="1679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096963" y="29976764"/>
            <a:ext cx="51212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defRPr sz="5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7497763" y="29976764"/>
            <a:ext cx="69500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ctr">
              <a:defRPr sz="5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5727363" y="29976764"/>
            <a:ext cx="5121275" cy="2286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r">
              <a:defRPr sz="5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58293" rtl="0" eaLnBrk="0" fontAlgn="base" hangingPunct="0">
        <a:spcBef>
          <a:spcPct val="0"/>
        </a:spcBef>
        <a:spcAft>
          <a:spcPct val="0"/>
        </a:spcAft>
        <a:defRPr sz="16100">
          <a:solidFill>
            <a:schemeClr val="tx2"/>
          </a:solidFill>
          <a:latin typeface="+mj-lt"/>
          <a:ea typeface="+mj-ea"/>
          <a:cs typeface="+mj-cs"/>
        </a:defRPr>
      </a:lvl1pPr>
      <a:lvl2pPr algn="ctr" defTabSz="3358293" rtl="0" eaLnBrk="0" fontAlgn="base" hangingPunct="0">
        <a:spcBef>
          <a:spcPct val="0"/>
        </a:spcBef>
        <a:spcAft>
          <a:spcPct val="0"/>
        </a:spcAft>
        <a:defRPr sz="16100">
          <a:solidFill>
            <a:schemeClr val="tx2"/>
          </a:solidFill>
          <a:latin typeface="Arial" charset="0"/>
        </a:defRPr>
      </a:lvl2pPr>
      <a:lvl3pPr algn="ctr" defTabSz="3358293" rtl="0" eaLnBrk="0" fontAlgn="base" hangingPunct="0">
        <a:spcBef>
          <a:spcPct val="0"/>
        </a:spcBef>
        <a:spcAft>
          <a:spcPct val="0"/>
        </a:spcAft>
        <a:defRPr sz="16100">
          <a:solidFill>
            <a:schemeClr val="tx2"/>
          </a:solidFill>
          <a:latin typeface="Arial" charset="0"/>
        </a:defRPr>
      </a:lvl3pPr>
      <a:lvl4pPr algn="ctr" defTabSz="3358293" rtl="0" eaLnBrk="0" fontAlgn="base" hangingPunct="0">
        <a:spcBef>
          <a:spcPct val="0"/>
        </a:spcBef>
        <a:spcAft>
          <a:spcPct val="0"/>
        </a:spcAft>
        <a:defRPr sz="16100">
          <a:solidFill>
            <a:schemeClr val="tx2"/>
          </a:solidFill>
          <a:latin typeface="Arial" charset="0"/>
        </a:defRPr>
      </a:lvl4pPr>
      <a:lvl5pPr algn="ctr" defTabSz="3358293" rtl="0" eaLnBrk="0" fontAlgn="base" hangingPunct="0">
        <a:spcBef>
          <a:spcPct val="0"/>
        </a:spcBef>
        <a:spcAft>
          <a:spcPct val="0"/>
        </a:spcAft>
        <a:defRPr sz="16100">
          <a:solidFill>
            <a:schemeClr val="tx2"/>
          </a:solidFill>
          <a:latin typeface="Arial" charset="0"/>
        </a:defRPr>
      </a:lvl5pPr>
      <a:lvl6pPr marL="326532" algn="ctr" defTabSz="3358293" rtl="0" fontAlgn="base">
        <a:spcBef>
          <a:spcPct val="0"/>
        </a:spcBef>
        <a:spcAft>
          <a:spcPct val="0"/>
        </a:spcAft>
        <a:defRPr sz="16100">
          <a:solidFill>
            <a:schemeClr val="tx2"/>
          </a:solidFill>
          <a:latin typeface="Arial" charset="0"/>
        </a:defRPr>
      </a:lvl6pPr>
      <a:lvl7pPr marL="653064" algn="ctr" defTabSz="3358293" rtl="0" fontAlgn="base">
        <a:spcBef>
          <a:spcPct val="0"/>
        </a:spcBef>
        <a:spcAft>
          <a:spcPct val="0"/>
        </a:spcAft>
        <a:defRPr sz="16100">
          <a:solidFill>
            <a:schemeClr val="tx2"/>
          </a:solidFill>
          <a:latin typeface="Arial" charset="0"/>
        </a:defRPr>
      </a:lvl7pPr>
      <a:lvl8pPr marL="979597" algn="ctr" defTabSz="3358293" rtl="0" fontAlgn="base">
        <a:spcBef>
          <a:spcPct val="0"/>
        </a:spcBef>
        <a:spcAft>
          <a:spcPct val="0"/>
        </a:spcAft>
        <a:defRPr sz="16100">
          <a:solidFill>
            <a:schemeClr val="tx2"/>
          </a:solidFill>
          <a:latin typeface="Arial" charset="0"/>
        </a:defRPr>
      </a:lvl8pPr>
      <a:lvl9pPr marL="1306129" algn="ctr" defTabSz="3358293" rtl="0" fontAlgn="base">
        <a:spcBef>
          <a:spcPct val="0"/>
        </a:spcBef>
        <a:spcAft>
          <a:spcPct val="0"/>
        </a:spcAft>
        <a:defRPr sz="16100">
          <a:solidFill>
            <a:schemeClr val="tx2"/>
          </a:solidFill>
          <a:latin typeface="Arial" charset="0"/>
        </a:defRPr>
      </a:lvl9pPr>
    </p:titleStyle>
    <p:bodyStyle>
      <a:lvl1pPr marL="1259644" indent="-1259644" algn="l" defTabSz="3358293" rtl="0" eaLnBrk="0" fontAlgn="base" hangingPunct="0">
        <a:spcBef>
          <a:spcPct val="20000"/>
        </a:spcBef>
        <a:spcAft>
          <a:spcPct val="0"/>
        </a:spcAft>
        <a:buChar char="•"/>
        <a:defRPr sz="11800">
          <a:solidFill>
            <a:schemeClr val="tx1"/>
          </a:solidFill>
          <a:latin typeface="+mn-lt"/>
          <a:ea typeface="+mn-ea"/>
          <a:cs typeface="+mn-cs"/>
        </a:defRPr>
      </a:lvl1pPr>
      <a:lvl2pPr marL="2729039" indent="-1049892" algn="l" defTabSz="3358293" rtl="0" eaLnBrk="0" fontAlgn="base" hangingPunct="0">
        <a:spcBef>
          <a:spcPct val="20000"/>
        </a:spcBef>
        <a:spcAft>
          <a:spcPct val="0"/>
        </a:spcAft>
        <a:buChar char="–"/>
        <a:defRPr sz="10300">
          <a:solidFill>
            <a:schemeClr val="tx1"/>
          </a:solidFill>
          <a:latin typeface="+mn-lt"/>
          <a:ea typeface="ＭＳ Ｐゴシック" pitchFamily="1" charset="-128"/>
        </a:defRPr>
      </a:lvl2pPr>
      <a:lvl3pPr marL="4198434" indent="-840141" algn="l" defTabSz="3358293" rtl="0" eaLnBrk="0" fontAlgn="base" hangingPunct="0">
        <a:spcBef>
          <a:spcPct val="20000"/>
        </a:spcBef>
        <a:spcAft>
          <a:spcPct val="0"/>
        </a:spcAft>
        <a:buChar char="•"/>
        <a:defRPr sz="8800">
          <a:solidFill>
            <a:schemeClr val="tx1"/>
          </a:solidFill>
          <a:latin typeface="+mn-lt"/>
          <a:ea typeface="ＭＳ Ｐゴシック" pitchFamily="1" charset="-128"/>
        </a:defRPr>
      </a:lvl3pPr>
      <a:lvl4pPr marL="5877580" indent="-840141" algn="l" defTabSz="3358293" rtl="0" eaLnBrk="0" fontAlgn="base" hangingPunct="0">
        <a:spcBef>
          <a:spcPct val="20000"/>
        </a:spcBef>
        <a:spcAft>
          <a:spcPct val="0"/>
        </a:spcAft>
        <a:buChar char="–"/>
        <a:defRPr sz="7400">
          <a:solidFill>
            <a:schemeClr val="tx1"/>
          </a:solidFill>
          <a:latin typeface="+mn-lt"/>
          <a:ea typeface="ＭＳ Ｐゴシック" pitchFamily="1" charset="-128"/>
        </a:defRPr>
      </a:lvl4pPr>
      <a:lvl5pPr marL="7556727" indent="-839006" algn="l" defTabSz="3358293" rtl="0" eaLnBrk="0" fontAlgn="base" hangingPunct="0">
        <a:spcBef>
          <a:spcPct val="20000"/>
        </a:spcBef>
        <a:spcAft>
          <a:spcPct val="0"/>
        </a:spcAft>
        <a:buChar char="»"/>
        <a:defRPr sz="7400">
          <a:solidFill>
            <a:schemeClr val="tx1"/>
          </a:solidFill>
          <a:latin typeface="+mn-lt"/>
          <a:ea typeface="ＭＳ Ｐゴシック" pitchFamily="1" charset="-128"/>
        </a:defRPr>
      </a:lvl5pPr>
      <a:lvl6pPr marL="7883260" indent="-839006" algn="l" defTabSz="3358293" rtl="0" fontAlgn="base">
        <a:spcBef>
          <a:spcPct val="20000"/>
        </a:spcBef>
        <a:spcAft>
          <a:spcPct val="0"/>
        </a:spcAft>
        <a:buChar char="»"/>
        <a:defRPr sz="7400">
          <a:solidFill>
            <a:schemeClr val="tx1"/>
          </a:solidFill>
          <a:latin typeface="+mn-lt"/>
        </a:defRPr>
      </a:lvl6pPr>
      <a:lvl7pPr marL="8209792" indent="-839006" algn="l" defTabSz="3358293" rtl="0" fontAlgn="base">
        <a:spcBef>
          <a:spcPct val="20000"/>
        </a:spcBef>
        <a:spcAft>
          <a:spcPct val="0"/>
        </a:spcAft>
        <a:buChar char="»"/>
        <a:defRPr sz="7400">
          <a:solidFill>
            <a:schemeClr val="tx1"/>
          </a:solidFill>
          <a:latin typeface="+mn-lt"/>
        </a:defRPr>
      </a:lvl7pPr>
      <a:lvl8pPr marL="8536324" indent="-839006" algn="l" defTabSz="3358293" rtl="0" fontAlgn="base">
        <a:spcBef>
          <a:spcPct val="20000"/>
        </a:spcBef>
        <a:spcAft>
          <a:spcPct val="0"/>
        </a:spcAft>
        <a:buChar char="»"/>
        <a:defRPr sz="7400">
          <a:solidFill>
            <a:schemeClr val="tx1"/>
          </a:solidFill>
          <a:latin typeface="+mn-lt"/>
        </a:defRPr>
      </a:lvl8pPr>
      <a:lvl9pPr marL="8862856" indent="-839006" algn="l" defTabSz="3358293" rtl="0" fontAlgn="base">
        <a:spcBef>
          <a:spcPct val="20000"/>
        </a:spcBef>
        <a:spcAft>
          <a:spcPct val="0"/>
        </a:spcAft>
        <a:buChar char="»"/>
        <a:defRPr sz="7400">
          <a:solidFill>
            <a:schemeClr val="tx1"/>
          </a:solidFill>
          <a:latin typeface="+mn-lt"/>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F57D62-1D6C-93DB-92BF-8F2B0C8454A4}"/>
              </a:ext>
            </a:extLst>
          </p:cNvPr>
          <p:cNvSpPr/>
          <p:nvPr/>
        </p:nvSpPr>
        <p:spPr>
          <a:xfrm>
            <a:off x="4495800" y="1391750"/>
            <a:ext cx="16916400" cy="2435823"/>
          </a:xfrm>
          <a:prstGeom prst="rect">
            <a:avLst/>
          </a:prstGeom>
        </p:spPr>
        <p:txBody>
          <a:bodyPr wrap="square" lIns="65306" tIns="32653" rIns="65306" bIns="32653">
            <a:prstTxWarp prst="textNoShape">
              <a:avLst/>
            </a:prstTxWarp>
            <a:spAutoFit/>
          </a:bodyPr>
          <a:lstStyle/>
          <a:p>
            <a:pPr algn="ctr"/>
            <a:r>
              <a:rPr lang="en-US" b="1" dirty="0">
                <a:latin typeface="Arial Black" panose="020B0A04020102020204" pitchFamily="34" charset="0"/>
                <a:ea typeface="Times New Roman" pitchFamily="1" charset="0"/>
                <a:cs typeface="Palatino"/>
              </a:rPr>
              <a:t>Title Goes Here (66pt., Arial Black)</a:t>
            </a:r>
          </a:p>
          <a:p>
            <a:pPr algn="ctr"/>
            <a:r>
              <a:rPr lang="en-US" sz="4400" b="1" dirty="0">
                <a:latin typeface="+mn-lt"/>
                <a:ea typeface="Times New Roman" pitchFamily="1" charset="0"/>
                <a:cs typeface="Gill Sans"/>
              </a:rPr>
              <a:t>Authors’ Names – Arial (Bold), 44 pt.</a:t>
            </a:r>
          </a:p>
          <a:p>
            <a:pPr algn="ctr"/>
            <a:r>
              <a:rPr lang="en-US" sz="4400" b="1" dirty="0">
                <a:latin typeface="+mn-lt"/>
                <a:ea typeface="Times New Roman" pitchFamily="1" charset="0"/>
                <a:cs typeface="Gill Sans"/>
              </a:rPr>
              <a:t>Department or college</a:t>
            </a:r>
          </a:p>
        </p:txBody>
      </p:sp>
      <p:pic>
        <p:nvPicPr>
          <p:cNvPr id="9" name="Picture 8">
            <a:extLst>
              <a:ext uri="{FF2B5EF4-FFF2-40B4-BE49-F238E27FC236}">
                <a16:creationId xmlns:a16="http://schemas.microsoft.com/office/drawing/2014/main" id="{6963FD43-C206-9BEE-52AF-2D122D092CC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5130569" y="30486647"/>
            <a:ext cx="5951431" cy="1441154"/>
          </a:xfrm>
          <a:prstGeom prst="rect">
            <a:avLst/>
          </a:prstGeom>
        </p:spPr>
      </p:pic>
      <p:pic>
        <p:nvPicPr>
          <p:cNvPr id="10" name="Picture 9">
            <a:extLst>
              <a:ext uri="{FF2B5EF4-FFF2-40B4-BE49-F238E27FC236}">
                <a16:creationId xmlns:a16="http://schemas.microsoft.com/office/drawing/2014/main" id="{F2365EA8-83E7-9A57-5228-FFDA57402B5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80473" y="952122"/>
            <a:ext cx="3382275" cy="3315078"/>
          </a:xfrm>
          <a:prstGeom prst="rect">
            <a:avLst/>
          </a:prstGeom>
        </p:spPr>
      </p:pic>
      <p:sp>
        <p:nvSpPr>
          <p:cNvPr id="11" name="Text Box 92">
            <a:extLst>
              <a:ext uri="{FF2B5EF4-FFF2-40B4-BE49-F238E27FC236}">
                <a16:creationId xmlns:a16="http://schemas.microsoft.com/office/drawing/2014/main" id="{5563D67C-F65A-B003-4048-32BC97DCD48D}"/>
              </a:ext>
            </a:extLst>
          </p:cNvPr>
          <p:cNvSpPr txBox="1">
            <a:spLocks noChangeArrowheads="1"/>
          </p:cNvSpPr>
          <p:nvPr/>
        </p:nvSpPr>
        <p:spPr bwMode="auto">
          <a:xfrm>
            <a:off x="807350" y="4926121"/>
            <a:ext cx="5578407" cy="828988"/>
          </a:xfrm>
          <a:prstGeom prst="rect">
            <a:avLst/>
          </a:prstGeom>
          <a:solidFill>
            <a:srgbClr val="FEC52E"/>
          </a:solidFill>
          <a:ln w="9525">
            <a:noFill/>
            <a:miter lim="800000"/>
            <a:headEnd/>
            <a:tailEnd/>
          </a:ln>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Arial (Bold) 40pt. font</a:t>
            </a:r>
          </a:p>
        </p:txBody>
      </p:sp>
      <p:sp>
        <p:nvSpPr>
          <p:cNvPr id="12" name="Text Box 93">
            <a:extLst>
              <a:ext uri="{FF2B5EF4-FFF2-40B4-BE49-F238E27FC236}">
                <a16:creationId xmlns:a16="http://schemas.microsoft.com/office/drawing/2014/main" id="{BAC8F10A-2D6C-2D7F-EFE2-503BAC77EDE8}"/>
              </a:ext>
            </a:extLst>
          </p:cNvPr>
          <p:cNvSpPr txBox="1">
            <a:spLocks noChangeArrowheads="1"/>
          </p:cNvSpPr>
          <p:nvPr/>
        </p:nvSpPr>
        <p:spPr bwMode="auto">
          <a:xfrm>
            <a:off x="807350" y="5947833"/>
            <a:ext cx="6043612" cy="8028516"/>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a:t>
            </a:r>
            <a:endParaRPr lang="en-US" sz="2400" dirty="0">
              <a:latin typeface="+mn-lt"/>
              <a:ea typeface="Tahoma" pitchFamily="1" charset="0"/>
              <a:cs typeface="Tahoma" pitchFamily="1" charset="0"/>
            </a:endParaRPr>
          </a:p>
        </p:txBody>
      </p:sp>
      <p:sp>
        <p:nvSpPr>
          <p:cNvPr id="13" name="Text Box 94">
            <a:extLst>
              <a:ext uri="{FF2B5EF4-FFF2-40B4-BE49-F238E27FC236}">
                <a16:creationId xmlns:a16="http://schemas.microsoft.com/office/drawing/2014/main" id="{2A8E3FEA-E58D-2872-9FBE-2E67BA21FFD5}"/>
              </a:ext>
            </a:extLst>
          </p:cNvPr>
          <p:cNvSpPr txBox="1">
            <a:spLocks noChangeArrowheads="1"/>
          </p:cNvSpPr>
          <p:nvPr/>
        </p:nvSpPr>
        <p:spPr bwMode="auto">
          <a:xfrm>
            <a:off x="807350" y="14632085"/>
            <a:ext cx="6507850" cy="789390"/>
          </a:xfrm>
          <a:prstGeom prst="rect">
            <a:avLst/>
          </a:prstGeom>
          <a:solidFill>
            <a:srgbClr val="FEC52E"/>
          </a:solidFill>
          <a:ln w="9525">
            <a:noFill/>
            <a:miter lim="800000"/>
            <a:headEnd/>
            <a:tailEnd/>
          </a:ln>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1</a:t>
            </a:r>
          </a:p>
        </p:txBody>
      </p:sp>
      <p:sp>
        <p:nvSpPr>
          <p:cNvPr id="14" name="Text Box 95">
            <a:extLst>
              <a:ext uri="{FF2B5EF4-FFF2-40B4-BE49-F238E27FC236}">
                <a16:creationId xmlns:a16="http://schemas.microsoft.com/office/drawing/2014/main" id="{984EEF02-2F52-2C6E-7567-99666906AC0E}"/>
              </a:ext>
            </a:extLst>
          </p:cNvPr>
          <p:cNvSpPr txBox="1">
            <a:spLocks noChangeArrowheads="1"/>
          </p:cNvSpPr>
          <p:nvPr/>
        </p:nvSpPr>
        <p:spPr bwMode="auto">
          <a:xfrm>
            <a:off x="807350" y="15608301"/>
            <a:ext cx="6043613" cy="5880099"/>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15" name="Text Box 80">
            <a:extLst>
              <a:ext uri="{FF2B5EF4-FFF2-40B4-BE49-F238E27FC236}">
                <a16:creationId xmlns:a16="http://schemas.microsoft.com/office/drawing/2014/main" id="{4B17F186-0F78-953D-3E3C-332F36ED9F85}"/>
              </a:ext>
            </a:extLst>
          </p:cNvPr>
          <p:cNvSpPr txBox="1">
            <a:spLocks noChangeArrowheads="1"/>
          </p:cNvSpPr>
          <p:nvPr/>
        </p:nvSpPr>
        <p:spPr bwMode="auto">
          <a:xfrm>
            <a:off x="807350" y="22112763"/>
            <a:ext cx="6507850" cy="77793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2</a:t>
            </a:r>
          </a:p>
        </p:txBody>
      </p:sp>
      <p:sp>
        <p:nvSpPr>
          <p:cNvPr id="16" name="Text Box 81">
            <a:extLst>
              <a:ext uri="{FF2B5EF4-FFF2-40B4-BE49-F238E27FC236}">
                <a16:creationId xmlns:a16="http://schemas.microsoft.com/office/drawing/2014/main" id="{9D0CDE05-C8F9-1DAE-EA67-5ADCCF141D15}"/>
              </a:ext>
            </a:extLst>
          </p:cNvPr>
          <p:cNvSpPr txBox="1">
            <a:spLocks noChangeArrowheads="1"/>
          </p:cNvSpPr>
          <p:nvPr/>
        </p:nvSpPr>
        <p:spPr bwMode="auto">
          <a:xfrm>
            <a:off x="807350" y="23446317"/>
            <a:ext cx="6043612" cy="3161260"/>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Your text goes here. Insert your text here.</a:t>
            </a:r>
          </a:p>
          <a:p>
            <a:pPr defTabSz="3358293">
              <a:spcBef>
                <a:spcPct val="50000"/>
              </a:spcBef>
            </a:pPr>
            <a:endParaRPr lang="en-US" sz="2400" dirty="0">
              <a:latin typeface="+mn-lt"/>
              <a:ea typeface="Tahoma" pitchFamily="1" charset="0"/>
              <a:cs typeface="Gill Sans"/>
            </a:endParaRPr>
          </a:p>
        </p:txBody>
      </p:sp>
      <p:sp>
        <p:nvSpPr>
          <p:cNvPr id="17" name="Text Box 82">
            <a:extLst>
              <a:ext uri="{FF2B5EF4-FFF2-40B4-BE49-F238E27FC236}">
                <a16:creationId xmlns:a16="http://schemas.microsoft.com/office/drawing/2014/main" id="{77BE78B3-E5F2-62F8-AE24-D0FD4A67D983}"/>
              </a:ext>
            </a:extLst>
          </p:cNvPr>
          <p:cNvSpPr txBox="1">
            <a:spLocks noChangeArrowheads="1"/>
          </p:cNvSpPr>
          <p:nvPr/>
        </p:nvSpPr>
        <p:spPr bwMode="auto">
          <a:xfrm>
            <a:off x="807349" y="26975986"/>
            <a:ext cx="6507849" cy="753625"/>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3</a:t>
            </a:r>
          </a:p>
        </p:txBody>
      </p:sp>
      <p:sp>
        <p:nvSpPr>
          <p:cNvPr id="18" name="Text Box 83">
            <a:extLst>
              <a:ext uri="{FF2B5EF4-FFF2-40B4-BE49-F238E27FC236}">
                <a16:creationId xmlns:a16="http://schemas.microsoft.com/office/drawing/2014/main" id="{25397AD5-C510-D67E-2615-68D71FB597E2}"/>
              </a:ext>
            </a:extLst>
          </p:cNvPr>
          <p:cNvSpPr txBox="1">
            <a:spLocks noChangeArrowheads="1"/>
          </p:cNvSpPr>
          <p:nvPr/>
        </p:nvSpPr>
        <p:spPr bwMode="auto">
          <a:xfrm>
            <a:off x="807350" y="28135589"/>
            <a:ext cx="6043612" cy="4097011"/>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p:txBody>
      </p:sp>
      <p:sp>
        <p:nvSpPr>
          <p:cNvPr id="19" name="Text Box 84">
            <a:extLst>
              <a:ext uri="{FF2B5EF4-FFF2-40B4-BE49-F238E27FC236}">
                <a16:creationId xmlns:a16="http://schemas.microsoft.com/office/drawing/2014/main" id="{46B2DE97-A5AA-DE61-F5D9-3EDB50D0211A}"/>
              </a:ext>
            </a:extLst>
          </p:cNvPr>
          <p:cNvSpPr txBox="1">
            <a:spLocks noChangeArrowheads="1"/>
          </p:cNvSpPr>
          <p:nvPr/>
        </p:nvSpPr>
        <p:spPr bwMode="auto">
          <a:xfrm>
            <a:off x="14903420" y="4926121"/>
            <a:ext cx="5972111" cy="820681"/>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6</a:t>
            </a:r>
          </a:p>
        </p:txBody>
      </p:sp>
      <p:sp>
        <p:nvSpPr>
          <p:cNvPr id="20" name="Text Box 85">
            <a:extLst>
              <a:ext uri="{FF2B5EF4-FFF2-40B4-BE49-F238E27FC236}">
                <a16:creationId xmlns:a16="http://schemas.microsoft.com/office/drawing/2014/main" id="{9413D2FC-4B83-408A-6491-65D9C6FA146A}"/>
              </a:ext>
            </a:extLst>
          </p:cNvPr>
          <p:cNvSpPr txBox="1">
            <a:spLocks noChangeArrowheads="1"/>
          </p:cNvSpPr>
          <p:nvPr/>
        </p:nvSpPr>
        <p:spPr bwMode="auto">
          <a:xfrm>
            <a:off x="14903420" y="6138364"/>
            <a:ext cx="6045648"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1" name="Text Box 86">
            <a:extLst>
              <a:ext uri="{FF2B5EF4-FFF2-40B4-BE49-F238E27FC236}">
                <a16:creationId xmlns:a16="http://schemas.microsoft.com/office/drawing/2014/main" id="{47C22D90-AEC6-F03D-FD7B-C88520149724}"/>
              </a:ext>
            </a:extLst>
          </p:cNvPr>
          <p:cNvSpPr txBox="1">
            <a:spLocks noChangeArrowheads="1"/>
          </p:cNvSpPr>
          <p:nvPr/>
        </p:nvSpPr>
        <p:spPr bwMode="auto">
          <a:xfrm>
            <a:off x="14947213" y="22112762"/>
            <a:ext cx="5928317" cy="777931"/>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REFERENCES</a:t>
            </a:r>
          </a:p>
        </p:txBody>
      </p:sp>
      <p:sp>
        <p:nvSpPr>
          <p:cNvPr id="22" name="Text Box 87">
            <a:extLst>
              <a:ext uri="{FF2B5EF4-FFF2-40B4-BE49-F238E27FC236}">
                <a16:creationId xmlns:a16="http://schemas.microsoft.com/office/drawing/2014/main" id="{4E6EBCFE-9B3B-2EA8-D2C7-F210F1873B4E}"/>
              </a:ext>
            </a:extLst>
          </p:cNvPr>
          <p:cNvSpPr txBox="1">
            <a:spLocks noChangeArrowheads="1"/>
          </p:cNvSpPr>
          <p:nvPr/>
        </p:nvSpPr>
        <p:spPr bwMode="auto">
          <a:xfrm>
            <a:off x="14947214" y="23183795"/>
            <a:ext cx="5958060" cy="7039460"/>
          </a:xfrm>
          <a:prstGeom prst="rect">
            <a:avLst/>
          </a:prstGeom>
          <a:noFill/>
          <a:ln w="9525">
            <a:noFill/>
            <a:miter lim="800000"/>
            <a:headEnd/>
            <a:tailEnd/>
          </a:ln>
          <a:effectLst/>
        </p:spPr>
        <p:txBody>
          <a:bodyPr lIns="65306" tIns="32653" rIns="65306" bIns="32653">
            <a:prstTxWarp prst="textNoShape">
              <a:avLst/>
            </a:prstTxWarp>
          </a:bodyPr>
          <a:lstStyle/>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font size. Remember, you can change your font size to fit your data. This template is only to get you.</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p:txBody>
      </p:sp>
      <p:sp>
        <p:nvSpPr>
          <p:cNvPr id="23" name="Text Box 88">
            <a:extLst>
              <a:ext uri="{FF2B5EF4-FFF2-40B4-BE49-F238E27FC236}">
                <a16:creationId xmlns:a16="http://schemas.microsoft.com/office/drawing/2014/main" id="{23AB6A21-0392-E272-6511-A9DDF614FB02}"/>
              </a:ext>
            </a:extLst>
          </p:cNvPr>
          <p:cNvSpPr txBox="1">
            <a:spLocks noChangeArrowheads="1"/>
          </p:cNvSpPr>
          <p:nvPr/>
        </p:nvSpPr>
        <p:spPr bwMode="auto">
          <a:xfrm>
            <a:off x="7878473" y="4926121"/>
            <a:ext cx="6115116" cy="798051"/>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4</a:t>
            </a:r>
          </a:p>
        </p:txBody>
      </p:sp>
      <p:sp>
        <p:nvSpPr>
          <p:cNvPr id="24" name="Text Box 89">
            <a:extLst>
              <a:ext uri="{FF2B5EF4-FFF2-40B4-BE49-F238E27FC236}">
                <a16:creationId xmlns:a16="http://schemas.microsoft.com/office/drawing/2014/main" id="{594D9AE4-50FD-E3F9-3B74-B24A5140A61C}"/>
              </a:ext>
            </a:extLst>
          </p:cNvPr>
          <p:cNvSpPr txBox="1">
            <a:spLocks noChangeArrowheads="1"/>
          </p:cNvSpPr>
          <p:nvPr/>
        </p:nvSpPr>
        <p:spPr bwMode="auto">
          <a:xfrm>
            <a:off x="7878473" y="5947834"/>
            <a:ext cx="6043612"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p:txBody>
      </p:sp>
      <p:sp>
        <p:nvSpPr>
          <p:cNvPr id="34" name="Text Box 90">
            <a:extLst>
              <a:ext uri="{FF2B5EF4-FFF2-40B4-BE49-F238E27FC236}">
                <a16:creationId xmlns:a16="http://schemas.microsoft.com/office/drawing/2014/main" id="{1D3F2185-DC2E-78D4-FB60-3F16570A9BFA}"/>
              </a:ext>
            </a:extLst>
          </p:cNvPr>
          <p:cNvSpPr txBox="1">
            <a:spLocks noChangeArrowheads="1"/>
          </p:cNvSpPr>
          <p:nvPr/>
        </p:nvSpPr>
        <p:spPr bwMode="auto">
          <a:xfrm>
            <a:off x="7878473" y="10861477"/>
            <a:ext cx="6115116" cy="800083"/>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j-lt"/>
                <a:ea typeface="Times New Roman" pitchFamily="1" charset="0"/>
                <a:cs typeface="Gill Sans"/>
              </a:rPr>
              <a:t>TITLE 5</a:t>
            </a:r>
          </a:p>
        </p:txBody>
      </p:sp>
      <p:sp>
        <p:nvSpPr>
          <p:cNvPr id="35" name="Text Box 91">
            <a:extLst>
              <a:ext uri="{FF2B5EF4-FFF2-40B4-BE49-F238E27FC236}">
                <a16:creationId xmlns:a16="http://schemas.microsoft.com/office/drawing/2014/main" id="{664CA55F-8392-4A0A-F619-1CEA40512949}"/>
              </a:ext>
            </a:extLst>
          </p:cNvPr>
          <p:cNvSpPr txBox="1">
            <a:spLocks noChangeArrowheads="1"/>
          </p:cNvSpPr>
          <p:nvPr/>
        </p:nvSpPr>
        <p:spPr bwMode="auto">
          <a:xfrm>
            <a:off x="7878473" y="12072192"/>
            <a:ext cx="6115116" cy="9184649"/>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300" dirty="0">
                <a:latin typeface="+mn-lt"/>
                <a:ea typeface="Tahoma" pitchFamily="1" charset="0"/>
                <a:cs typeface="Gill Sans"/>
              </a:rPr>
              <a:t>Arial (regular) font at a </a:t>
            </a:r>
            <a:r>
              <a:rPr lang="en-US" sz="2000" dirty="0">
                <a:latin typeface="+mn-lt"/>
                <a:ea typeface="Tahoma" pitchFamily="1" charset="0"/>
                <a:cs typeface="Gill Sans"/>
              </a:rPr>
              <a:t>24 pt. </a:t>
            </a:r>
            <a:r>
              <a:rPr lang="en-US" sz="2300" dirty="0">
                <a:latin typeface="+mn-lt"/>
                <a:ea typeface="Tahoma" pitchFamily="1" charset="0"/>
                <a:cs typeface="Gill Sans"/>
              </a:rPr>
              <a:t>. font size. Insert your text here. Remember, you can change your font size to fit your data. This template is only to get you started and can be </a:t>
            </a:r>
            <a:r>
              <a:rPr lang="en-US" sz="2400" dirty="0">
                <a:latin typeface="+mn-lt"/>
                <a:ea typeface="Tahoma" pitchFamily="1" charset="0"/>
                <a:cs typeface="Gill Sans"/>
              </a:rPr>
              <a:t>changed</a:t>
            </a:r>
            <a:r>
              <a:rPr lang="en-US" sz="2300" dirty="0">
                <a:latin typeface="+mn-lt"/>
                <a:ea typeface="Tahoma" pitchFamily="1" charset="0"/>
                <a:cs typeface="Gill Sans"/>
              </a:rPr>
              <a:t>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a:t>
            </a:r>
            <a:r>
              <a:rPr lang="en-US" sz="2400" dirty="0">
                <a:latin typeface="+mn-lt"/>
                <a:ea typeface="Tahoma" pitchFamily="1" charset="0"/>
                <a:cs typeface="Gill Sans"/>
              </a:rPr>
              <a:t>size</a:t>
            </a:r>
            <a:r>
              <a:rPr lang="en-US" sz="2300" dirty="0">
                <a:latin typeface="+mn-lt"/>
                <a:ea typeface="Tahoma" pitchFamily="1" charset="0"/>
                <a:cs typeface="Gill Sans"/>
              </a:rPr>
              <a:t> to fit your data. This template is only to get you started and can be changed to suit your unique needs.</a:t>
            </a:r>
          </a:p>
          <a:p>
            <a:pPr defTabSz="3358293">
              <a:spcBef>
                <a:spcPct val="50000"/>
              </a:spcBef>
            </a:pPr>
            <a:r>
              <a:rPr lang="en-US" sz="23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Insert your text here. Remember, you c</a:t>
            </a:r>
          </a:p>
          <a:p>
            <a:pPr defTabSz="3358293">
              <a:spcBef>
                <a:spcPct val="50000"/>
              </a:spcBef>
            </a:pPr>
            <a:r>
              <a:rPr lang="en-US" sz="20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000" dirty="0">
                <a:latin typeface="+mn-lt"/>
                <a:ea typeface="Tahoma" pitchFamily="1" charset="0"/>
                <a:cs typeface="Gill Sans"/>
              </a:rPr>
              <a:t>Your text goes here. Insert your text here. Remember, you can change your font size to fit your data..</a:t>
            </a:r>
            <a:endParaRPr lang="en-US" sz="2000" dirty="0">
              <a:latin typeface="+mn-lt"/>
              <a:ea typeface="Tahoma" pitchFamily="1" charset="0"/>
              <a:cs typeface="Tahoma" pitchFamily="1" charset="0"/>
            </a:endParaRPr>
          </a:p>
        </p:txBody>
      </p:sp>
      <p:graphicFrame>
        <p:nvGraphicFramePr>
          <p:cNvPr id="36" name="Table 35">
            <a:extLst>
              <a:ext uri="{FF2B5EF4-FFF2-40B4-BE49-F238E27FC236}">
                <a16:creationId xmlns:a16="http://schemas.microsoft.com/office/drawing/2014/main" id="{9365237C-EF75-F0CF-1D81-498A497B8B20}"/>
              </a:ext>
            </a:extLst>
          </p:cNvPr>
          <p:cNvGraphicFramePr>
            <a:graphicFrameLocks noGrp="1"/>
          </p:cNvGraphicFramePr>
          <p:nvPr>
            <p:extLst>
              <p:ext uri="{D42A27DB-BD31-4B8C-83A1-F6EECF244321}">
                <p14:modId xmlns:p14="http://schemas.microsoft.com/office/powerpoint/2010/main" val="813362503"/>
              </p:ext>
            </p:extLst>
          </p:nvPr>
        </p:nvGraphicFramePr>
        <p:xfrm>
          <a:off x="14933163" y="10861477"/>
          <a:ext cx="5578405" cy="2368142"/>
        </p:xfrm>
        <a:graphic>
          <a:graphicData uri="http://schemas.openxmlformats.org/drawingml/2006/table">
            <a:tbl>
              <a:tblPr/>
              <a:tblGrid>
                <a:gridCol w="2789203">
                  <a:extLst>
                    <a:ext uri="{9D8B030D-6E8A-4147-A177-3AD203B41FA5}">
                      <a16:colId xmlns:a16="http://schemas.microsoft.com/office/drawing/2014/main" val="20000"/>
                    </a:ext>
                  </a:extLst>
                </a:gridCol>
                <a:gridCol w="2789202">
                  <a:extLst>
                    <a:ext uri="{9D8B030D-6E8A-4147-A177-3AD203B41FA5}">
                      <a16:colId xmlns:a16="http://schemas.microsoft.com/office/drawing/2014/main" val="20001"/>
                    </a:ext>
                  </a:extLst>
                </a:gridCol>
              </a:tblGrid>
              <a:tr h="874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a:ln>
                            <a:noFill/>
                          </a:ln>
                          <a:solidFill>
                            <a:schemeClr val="tx1"/>
                          </a:solidFill>
                          <a:effectLst/>
                          <a:latin typeface="Arial" pitchFamily="1" charset="0"/>
                        </a:rPr>
                        <a:t>Sample Text1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a:ln>
                            <a:noFill/>
                          </a:ln>
                          <a:solidFill>
                            <a:schemeClr val="tx1"/>
                          </a:solidFill>
                          <a:effectLst/>
                          <a:latin typeface="Arial" pitchFamily="1" charset="0"/>
                        </a:rPr>
                        <a:t>Sample Text1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1" i="0" u="none" strike="noStrike" cap="none" normalizeH="0" baseline="0">
                        <a:ln>
                          <a:noFill/>
                        </a:ln>
                        <a:solidFill>
                          <a:schemeClr val="tx1"/>
                        </a:solidFill>
                        <a:effectLst/>
                        <a:latin typeface="Arial" pitchFamily="1" charset="0"/>
                      </a:endParaRP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Yes</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2</a:t>
                      </a:r>
                    </a:p>
                  </a:txBody>
                  <a:tcPr marL="68573" marR="68573" marT="30484" marB="3048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No</a:t>
                      </a:r>
                    </a:p>
                  </a:txBody>
                  <a:tcPr marL="68573" marR="68573" marT="30484" marB="3048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3</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No</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graphicFrame>
        <p:nvGraphicFramePr>
          <p:cNvPr id="37" name="Chart 48">
            <a:extLst>
              <a:ext uri="{FF2B5EF4-FFF2-40B4-BE49-F238E27FC236}">
                <a16:creationId xmlns:a16="http://schemas.microsoft.com/office/drawing/2014/main" id="{EAAFD64A-748A-D5D1-22F7-52546593332A}"/>
              </a:ext>
            </a:extLst>
          </p:cNvPr>
          <p:cNvGraphicFramePr>
            <a:graphicFrameLocks/>
          </p:cNvGraphicFramePr>
          <p:nvPr>
            <p:extLst>
              <p:ext uri="{D42A27DB-BD31-4B8C-83A1-F6EECF244321}">
                <p14:modId xmlns:p14="http://schemas.microsoft.com/office/powerpoint/2010/main" val="939949436"/>
              </p:ext>
            </p:extLst>
          </p:nvPr>
        </p:nvGraphicFramePr>
        <p:xfrm>
          <a:off x="7556643" y="21667473"/>
          <a:ext cx="6779202" cy="4025542"/>
        </p:xfrm>
        <a:graphic>
          <a:graphicData uri="http://schemas.openxmlformats.org/presentationml/2006/ole">
            <mc:AlternateContent xmlns:mc="http://schemas.openxmlformats.org/markup-compatibility/2006">
              <mc:Choice xmlns:v="urn:schemas-microsoft-com:vml" Requires="v">
                <p:oleObj name="Worksheet" r:id="rId4" imgW="5740400" imgH="3835400" progId="Excel.Sheet.8">
                  <p:embed/>
                </p:oleObj>
              </mc:Choice>
              <mc:Fallback>
                <p:oleObj name="Worksheet" r:id="rId4" imgW="5740400" imgH="3835400" progId="Excel.Sheet.8">
                  <p:embed/>
                  <p:pic>
                    <p:nvPicPr>
                      <p:cNvPr id="2070" name="Chart 4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643" y="21667473"/>
                        <a:ext cx="6779202" cy="402554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8" name="Chart 49">
            <a:extLst>
              <a:ext uri="{FF2B5EF4-FFF2-40B4-BE49-F238E27FC236}">
                <a16:creationId xmlns:a16="http://schemas.microsoft.com/office/drawing/2014/main" id="{248D503A-F47E-A59E-F2BD-690989D13E05}"/>
              </a:ext>
            </a:extLst>
          </p:cNvPr>
          <p:cNvGraphicFramePr>
            <a:graphicFrameLocks/>
          </p:cNvGraphicFramePr>
          <p:nvPr>
            <p:extLst>
              <p:ext uri="{D42A27DB-BD31-4B8C-83A1-F6EECF244321}">
                <p14:modId xmlns:p14="http://schemas.microsoft.com/office/powerpoint/2010/main" val="1465905171"/>
              </p:ext>
            </p:extLst>
          </p:nvPr>
        </p:nvGraphicFramePr>
        <p:xfrm>
          <a:off x="7556643" y="26829149"/>
          <a:ext cx="6868245" cy="3849174"/>
        </p:xfrm>
        <a:graphic>
          <a:graphicData uri="http://schemas.openxmlformats.org/presentationml/2006/ole">
            <mc:AlternateContent xmlns:mc="http://schemas.openxmlformats.org/markup-compatibility/2006">
              <mc:Choice xmlns:v="urn:schemas-microsoft-com:vml" Requires="v">
                <p:oleObj r:id="rId6" imgW="6950042" imgH="4383404" progId="Excel.Sheet.8">
                  <p:embed/>
                </p:oleObj>
              </mc:Choice>
              <mc:Fallback>
                <p:oleObj r:id="rId6" imgW="6950042" imgH="4383404" progId="Excel.Sheet.8">
                  <p:embed/>
                  <p:pic>
                    <p:nvPicPr>
                      <p:cNvPr id="2071" name="Chart 4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643" y="26829149"/>
                        <a:ext cx="6868245" cy="3849174"/>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9" name="Text Box 85">
            <a:extLst>
              <a:ext uri="{FF2B5EF4-FFF2-40B4-BE49-F238E27FC236}">
                <a16:creationId xmlns:a16="http://schemas.microsoft.com/office/drawing/2014/main" id="{211149E3-A327-7678-F706-91BE1AE021B8}"/>
              </a:ext>
            </a:extLst>
          </p:cNvPr>
          <p:cNvSpPr txBox="1">
            <a:spLocks noChangeArrowheads="1"/>
          </p:cNvSpPr>
          <p:nvPr/>
        </p:nvSpPr>
        <p:spPr bwMode="auto">
          <a:xfrm>
            <a:off x="14903420" y="14087390"/>
            <a:ext cx="6045648" cy="7401010"/>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endParaRPr lang="en-US" sz="2400" dirty="0">
              <a:latin typeface="+mn-lt"/>
              <a:ea typeface="Tahoma" pitchFamily="1" charset="0"/>
              <a:cs typeface="Gill Sans"/>
            </a:endParaRP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a:t>
            </a:r>
          </a:p>
          <a:p>
            <a:pPr defTabSz="3358293">
              <a:spcBef>
                <a:spcPct val="50000"/>
              </a:spcBef>
            </a:pPr>
            <a:endParaRPr lang="en-US" sz="2400" dirty="0">
              <a:latin typeface="+mn-lt"/>
              <a:ea typeface="Tahoma" pitchFamily="1" charset="0"/>
              <a:cs typeface="Gill Sans"/>
            </a:endParaRPr>
          </a:p>
          <a:p>
            <a:pPr defTabSz="3358293">
              <a:spcBef>
                <a:spcPct val="50000"/>
              </a:spcBef>
            </a:pPr>
            <a:r>
              <a:rPr lang="en-US" sz="2400" dirty="0">
                <a:latin typeface="+mn-lt"/>
                <a:ea typeface="Tahoma" pitchFamily="1" charset="0"/>
                <a:cs typeface="Gill Sans"/>
              </a:rPr>
              <a:t>This template is only to get you started and can be changed to suit your unique needs. 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a:p>
            <a:pPr defTabSz="3358293">
              <a:spcBef>
                <a:spcPct val="50000"/>
              </a:spcBef>
            </a:pPr>
            <a:endParaRPr lang="en-US" sz="2400" dirty="0">
              <a:latin typeface="+mn-lt"/>
              <a:ea typeface="Tahoma" pitchFamily="1" charset="0"/>
              <a:cs typeface="Tahoma" pitchFamily="1"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910</TotalTime>
  <Words>1186</Words>
  <Application>Microsoft Macintosh PowerPoint</Application>
  <PresentationFormat>Custom</PresentationFormat>
  <Paragraphs>48</Paragraphs>
  <Slides>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6" baseType="lpstr">
      <vt:lpstr>Arial</vt:lpstr>
      <vt:lpstr>Arial Black</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56</cp:revision>
  <dcterms:created xsi:type="dcterms:W3CDTF">2012-01-17T22:35:35Z</dcterms:created>
  <dcterms:modified xsi:type="dcterms:W3CDTF">2024-07-03T15:58:13Z</dcterms:modified>
  <cp:category>research posters template</cp:category>
</cp:coreProperties>
</file>